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5.xml" ContentType="application/vnd.openxmlformats-officedocument.presentationml.notesSlide+xml"/>
  <Override PartName="/ppt/notesSlides/notesSlide6.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48" r:id="rId1"/>
    <p:sldMasterId id="2147483696" r:id="rId2"/>
  </p:sldMasterIdLst>
  <p:notesMasterIdLst>
    <p:notesMasterId r:id="rId28"/>
  </p:notesMasterIdLst>
  <p:handoutMasterIdLst>
    <p:handoutMasterId r:id="rId29"/>
  </p:handoutMasterIdLst>
  <p:sldIdLst>
    <p:sldId id="256" r:id="rId3"/>
    <p:sldId id="516" r:id="rId4"/>
    <p:sldId id="510" r:id="rId5"/>
    <p:sldId id="340" r:id="rId6"/>
    <p:sldId id="530" r:id="rId7"/>
    <p:sldId id="517" r:id="rId8"/>
    <p:sldId id="518" r:id="rId9"/>
    <p:sldId id="519" r:id="rId10"/>
    <p:sldId id="520" r:id="rId11"/>
    <p:sldId id="521" r:id="rId12"/>
    <p:sldId id="427" r:id="rId13"/>
    <p:sldId id="522" r:id="rId14"/>
    <p:sldId id="513" r:id="rId15"/>
    <p:sldId id="500" r:id="rId16"/>
    <p:sldId id="512" r:id="rId17"/>
    <p:sldId id="525" r:id="rId18"/>
    <p:sldId id="526" r:id="rId19"/>
    <p:sldId id="527" r:id="rId20"/>
    <p:sldId id="528" r:id="rId21"/>
    <p:sldId id="514" r:id="rId22"/>
    <p:sldId id="529" r:id="rId23"/>
    <p:sldId id="515" r:id="rId24"/>
    <p:sldId id="428" r:id="rId25"/>
    <p:sldId id="511" r:id="rId26"/>
    <p:sldId id="531" r:id="rId27"/>
  </p:sldIdLst>
  <p:sldSz cx="9144000" cy="6858000" type="screen4x3"/>
  <p:notesSz cx="6858000" cy="9947275"/>
  <p:defaultTextStyle>
    <a:defPPr>
      <a:defRPr lang="fr-FR"/>
    </a:defPPr>
    <a:lvl1pPr algn="l" rtl="0" fontAlgn="base">
      <a:spcBef>
        <a:spcPct val="0"/>
      </a:spcBef>
      <a:spcAft>
        <a:spcPct val="0"/>
      </a:spcAft>
      <a:defRPr kern="1200">
        <a:solidFill>
          <a:schemeClr val="tx1"/>
        </a:solidFill>
        <a:latin typeface="Effra" pitchFamily="2" charset="0"/>
        <a:ea typeface="+mn-ea"/>
        <a:cs typeface="Arial" charset="0"/>
      </a:defRPr>
    </a:lvl1pPr>
    <a:lvl2pPr marL="457200" algn="l" rtl="0" fontAlgn="base">
      <a:spcBef>
        <a:spcPct val="0"/>
      </a:spcBef>
      <a:spcAft>
        <a:spcPct val="0"/>
      </a:spcAft>
      <a:defRPr kern="1200">
        <a:solidFill>
          <a:schemeClr val="tx1"/>
        </a:solidFill>
        <a:latin typeface="Effra" pitchFamily="2" charset="0"/>
        <a:ea typeface="+mn-ea"/>
        <a:cs typeface="Arial" charset="0"/>
      </a:defRPr>
    </a:lvl2pPr>
    <a:lvl3pPr marL="914400" algn="l" rtl="0" fontAlgn="base">
      <a:spcBef>
        <a:spcPct val="0"/>
      </a:spcBef>
      <a:spcAft>
        <a:spcPct val="0"/>
      </a:spcAft>
      <a:defRPr kern="1200">
        <a:solidFill>
          <a:schemeClr val="tx1"/>
        </a:solidFill>
        <a:latin typeface="Effra" pitchFamily="2" charset="0"/>
        <a:ea typeface="+mn-ea"/>
        <a:cs typeface="Arial" charset="0"/>
      </a:defRPr>
    </a:lvl3pPr>
    <a:lvl4pPr marL="1371600" algn="l" rtl="0" fontAlgn="base">
      <a:spcBef>
        <a:spcPct val="0"/>
      </a:spcBef>
      <a:spcAft>
        <a:spcPct val="0"/>
      </a:spcAft>
      <a:defRPr kern="1200">
        <a:solidFill>
          <a:schemeClr val="tx1"/>
        </a:solidFill>
        <a:latin typeface="Effra" pitchFamily="2" charset="0"/>
        <a:ea typeface="+mn-ea"/>
        <a:cs typeface="Arial" charset="0"/>
      </a:defRPr>
    </a:lvl4pPr>
    <a:lvl5pPr marL="1828800" algn="l" rtl="0" fontAlgn="base">
      <a:spcBef>
        <a:spcPct val="0"/>
      </a:spcBef>
      <a:spcAft>
        <a:spcPct val="0"/>
      </a:spcAft>
      <a:defRPr kern="1200">
        <a:solidFill>
          <a:schemeClr val="tx1"/>
        </a:solidFill>
        <a:latin typeface="Effra" pitchFamily="2" charset="0"/>
        <a:ea typeface="+mn-ea"/>
        <a:cs typeface="Arial" charset="0"/>
      </a:defRPr>
    </a:lvl5pPr>
    <a:lvl6pPr marL="2286000" algn="l" defTabSz="914400" rtl="0" eaLnBrk="1" latinLnBrk="0" hangingPunct="1">
      <a:defRPr kern="1200">
        <a:solidFill>
          <a:schemeClr val="tx1"/>
        </a:solidFill>
        <a:latin typeface="Effra" pitchFamily="2" charset="0"/>
        <a:ea typeface="+mn-ea"/>
        <a:cs typeface="Arial" charset="0"/>
      </a:defRPr>
    </a:lvl6pPr>
    <a:lvl7pPr marL="2743200" algn="l" defTabSz="914400" rtl="0" eaLnBrk="1" latinLnBrk="0" hangingPunct="1">
      <a:defRPr kern="1200">
        <a:solidFill>
          <a:schemeClr val="tx1"/>
        </a:solidFill>
        <a:latin typeface="Effra" pitchFamily="2" charset="0"/>
        <a:ea typeface="+mn-ea"/>
        <a:cs typeface="Arial" charset="0"/>
      </a:defRPr>
    </a:lvl7pPr>
    <a:lvl8pPr marL="3200400" algn="l" defTabSz="914400" rtl="0" eaLnBrk="1" latinLnBrk="0" hangingPunct="1">
      <a:defRPr kern="1200">
        <a:solidFill>
          <a:schemeClr val="tx1"/>
        </a:solidFill>
        <a:latin typeface="Effra" pitchFamily="2" charset="0"/>
        <a:ea typeface="+mn-ea"/>
        <a:cs typeface="Arial" charset="0"/>
      </a:defRPr>
    </a:lvl8pPr>
    <a:lvl9pPr marL="3657600" algn="l" defTabSz="914400" rtl="0" eaLnBrk="1" latinLnBrk="0" hangingPunct="1">
      <a:defRPr kern="1200">
        <a:solidFill>
          <a:schemeClr val="tx1"/>
        </a:solidFill>
        <a:latin typeface="Effra" pitchFamily="2"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132">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9004A"/>
    <a:srgbClr val="F5EBE9"/>
    <a:srgbClr val="67B52C"/>
    <a:srgbClr val="EBB11E"/>
    <a:srgbClr val="CCDC5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E8034E78-7F5D-4C2E-B375-FC64B27BC917}" styleName="Style foncé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left>
            <a:ln w="25400" cmpd="sng">
              <a:solidFill>
                <a:schemeClr val="lt1"/>
              </a:solidFill>
            </a:ln>
          </a:left>
        </a:tcBdr>
        <a:fill>
          <a:solidFill>
            <a:schemeClr val="dk1">
              <a:tint val="60000"/>
            </a:schemeClr>
          </a:solidFill>
        </a:fill>
      </a:tcStyle>
    </a:lastCol>
    <a:firstCol>
      <a:tcTxStyle b="on"/>
      <a:tcStyle>
        <a:tcBdr>
          <a:right>
            <a:ln w="25400" cmpd="sng">
              <a:solidFill>
                <a:schemeClr val="lt1"/>
              </a:solidFill>
            </a:ln>
          </a:right>
        </a:tcBdr>
        <a:fill>
          <a:solidFill>
            <a:schemeClr val="dk1">
              <a:tint val="60000"/>
            </a:schemeClr>
          </a:solidFill>
        </a:fill>
      </a:tcStyle>
    </a:firstCol>
    <a:lastRow>
      <a:tcTxStyle b="on"/>
      <a:tcStyle>
        <a:tcBdr>
          <a:top>
            <a:ln w="25400" cmpd="sng">
              <a:solidFill>
                <a:schemeClr val="lt1"/>
              </a:solidFill>
            </a:ln>
          </a:top>
        </a:tcBdr>
        <a:fill>
          <a:solidFill>
            <a:schemeClr val="dk1">
              <a:tint val="6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22838BEF-8BB2-4498-84A7-C5851F593DF1}" styleName="Style moyen 4 - Accentuation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853" autoAdjust="0"/>
    <p:restoredTop sz="79085" autoAdjust="0"/>
  </p:normalViewPr>
  <p:slideViewPr>
    <p:cSldViewPr>
      <p:cViewPr varScale="1">
        <p:scale>
          <a:sx n="87" d="100"/>
          <a:sy n="87" d="100"/>
        </p:scale>
        <p:origin x="2466" y="90"/>
      </p:cViewPr>
      <p:guideLst>
        <p:guide orient="horz" pos="2160"/>
        <p:guide pos="2880"/>
      </p:guideLst>
    </p:cSldViewPr>
  </p:slideViewPr>
  <p:notesTextViewPr>
    <p:cViewPr>
      <p:scale>
        <a:sx n="1" d="1"/>
        <a:sy n="1" d="1"/>
      </p:scale>
      <p:origin x="0" y="0"/>
    </p:cViewPr>
  </p:notesTextViewPr>
  <p:notesViewPr>
    <p:cSldViewPr>
      <p:cViewPr varScale="1">
        <p:scale>
          <a:sx n="79" d="100"/>
          <a:sy n="79" d="100"/>
        </p:scale>
        <p:origin x="-3936" y="-84"/>
      </p:cViewPr>
      <p:guideLst>
        <p:guide orient="horz" pos="3132"/>
        <p:guide pos="2160"/>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theme" Target="theme/theme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notesMaster" Target="notesMasters/notesMaster1.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presProps" Target="presProps.xml"/><Relationship Id="rId8" Type="http://schemas.openxmlformats.org/officeDocument/2006/relationships/slide" Target="slides/slide6.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4">
  <dgm:title val=""/>
  <dgm:desc val=""/>
  <dgm:catLst>
    <dgm:cat type="accent1" pri="11400"/>
  </dgm:catLst>
  <dgm:styleLbl name="node0">
    <dgm:fillClrLst meth="cycle">
      <a:schemeClr val="accent1">
        <a:shade val="60000"/>
      </a:schemeClr>
    </dgm:fillClrLst>
    <dgm:linClrLst meth="repeat">
      <a:schemeClr val="lt1"/>
    </dgm:linClrLst>
    <dgm:effectClrLst/>
    <dgm:txLinClrLst/>
    <dgm:txFillClrLst/>
    <dgm:txEffectClrLst/>
  </dgm:styleLbl>
  <dgm:styleLbl name="node1">
    <dgm:fillClrLst meth="cycle">
      <a:schemeClr val="accent1">
        <a:shade val="50000"/>
      </a:schemeClr>
      <a:schemeClr val="accent1">
        <a:tint val="55000"/>
      </a:schemeClr>
    </dgm:fillClrLst>
    <dgm:linClrLst meth="repeat">
      <a:schemeClr val="lt1"/>
    </dgm:linClrLst>
    <dgm:effectClrLst/>
    <dgm:txLinClrLst/>
    <dgm:txFillClrLst/>
    <dgm:txEffectClrLst/>
  </dgm:styleLbl>
  <dgm:styleLbl name="alignNode1">
    <dgm:fillClrLst meth="cycle">
      <a:schemeClr val="accent1">
        <a:shade val="50000"/>
      </a:schemeClr>
      <a:schemeClr val="accent1">
        <a:tint val="55000"/>
      </a:schemeClr>
    </dgm:fillClrLst>
    <dgm:linClrLst meth="cycle">
      <a:schemeClr val="accent1">
        <a:shade val="50000"/>
      </a:schemeClr>
      <a:schemeClr val="accent1">
        <a:tint val="55000"/>
      </a:schemeClr>
    </dgm:linClrLst>
    <dgm:effectClrLst/>
    <dgm:txLinClrLst/>
    <dgm:txFillClrLst/>
    <dgm:txEffectClrLst/>
  </dgm:styleLbl>
  <dgm:styleLbl name="lnNode1">
    <dgm:fillClrLst meth="cycle">
      <a:schemeClr val="accent1">
        <a:shade val="50000"/>
      </a:schemeClr>
      <a:schemeClr val="accent1">
        <a:tint val="55000"/>
      </a:schemeClr>
    </dgm:fillClrLst>
    <dgm:linClrLst meth="repeat">
      <a:schemeClr val="lt1"/>
    </dgm:linClrLst>
    <dgm:effectClrLst/>
    <dgm:txLinClrLst/>
    <dgm:txFillClrLst/>
    <dgm:txEffectClrLst/>
  </dgm:styleLbl>
  <dgm:styleLbl name="vennNode1">
    <dgm:fillClrLst meth="cycle">
      <a:schemeClr val="accent1">
        <a:shade val="80000"/>
        <a:alpha val="50000"/>
      </a:schemeClr>
      <a:schemeClr val="accent1">
        <a:tint val="50000"/>
        <a:alpha val="50000"/>
      </a:schemeClr>
    </dgm:fillClrLst>
    <dgm:linClrLst meth="repeat">
      <a:schemeClr val="lt1"/>
    </dgm:linClrLst>
    <dgm:effectClrLst/>
    <dgm:txLinClrLst/>
    <dgm:txFillClrLst/>
    <dgm:txEffectClrLst/>
  </dgm:styleLbl>
  <dgm:styleLbl name="node2">
    <dgm:fillClrLst>
      <a:schemeClr val="accent1">
        <a:shade val="80000"/>
      </a:schemeClr>
    </dgm:fillClrLst>
    <dgm:linClrLst meth="repeat">
      <a:schemeClr val="lt1"/>
    </dgm:linClrLst>
    <dgm:effectClrLst/>
    <dgm:txLinClrLst/>
    <dgm:txFillClrLst/>
    <dgm:txEffectClrLst/>
  </dgm:styleLbl>
  <dgm:styleLbl name="node3">
    <dgm:fillClrLst>
      <a:schemeClr val="accent1">
        <a:tint val="99000"/>
      </a:schemeClr>
    </dgm:fillClrLst>
    <dgm:linClrLst meth="repeat">
      <a:schemeClr val="lt1"/>
    </dgm:linClrLst>
    <dgm:effectClrLst/>
    <dgm:txLinClrLst/>
    <dgm:txFillClrLst/>
    <dgm:txEffectClrLst/>
  </dgm:styleLbl>
  <dgm:styleLbl name="node4">
    <dgm:fillClrLst>
      <a:schemeClr val="accent1">
        <a:tint val="70000"/>
      </a:schemeClr>
    </dgm:fillClrLst>
    <dgm:linClrLst meth="repeat">
      <a:schemeClr val="lt1"/>
    </dgm:linClrLst>
    <dgm:effectClrLst/>
    <dgm:txLinClrLst/>
    <dgm:txFillClrLst/>
    <dgm:txEffectClrLst/>
  </dgm:styleLbl>
  <dgm:styleLbl name="fg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fg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bg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sibTrans1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shade val="80000"/>
      </a:schemeClr>
    </dgm:fillClrLst>
    <dgm:linClrLst meth="repeat">
      <a:schemeClr val="lt1"/>
    </dgm:linClrLst>
    <dgm:effectClrLst/>
    <dgm:txLinClrLst/>
    <dgm:txFillClrLst/>
    <dgm:txEffectClrLst/>
  </dgm:styleLbl>
  <dgm:styleLbl name="asst1">
    <dgm:fillClrLst meth="repeat">
      <a:schemeClr val="accent1">
        <a:shade val="80000"/>
      </a:schemeClr>
    </dgm:fillClrLst>
    <dgm:linClrLst meth="repeat">
      <a:schemeClr val="lt1"/>
    </dgm:linClrLst>
    <dgm:effectClrLst/>
    <dgm:txLinClrLst/>
    <dgm:txFillClrLst/>
    <dgm:txEffectClrLst/>
  </dgm:styleLbl>
  <dgm:styleLbl name="asst2">
    <dgm:fillClrLst>
      <a:schemeClr val="accent1">
        <a:tint val="90000"/>
      </a:schemeClr>
    </dgm:fillClrLst>
    <dgm:linClrLst meth="repeat">
      <a:schemeClr val="lt1"/>
    </dgm:linClrLst>
    <dgm:effectClrLst/>
    <dgm:txLinClrLst/>
    <dgm:txFillClrLst/>
    <dgm:txEffectClrLst/>
  </dgm:styleLbl>
  <dgm:styleLbl name="asst3">
    <dgm:fillClrLst>
      <a:schemeClr val="accent1">
        <a:tint val="70000"/>
      </a:schemeClr>
    </dgm:fillClrLst>
    <dgm:linClrLst meth="repeat">
      <a:schemeClr val="lt1"/>
    </dgm:linClrLst>
    <dgm:effectClrLst/>
    <dgm:txLinClrLst/>
    <dgm:txFillClrLst/>
    <dgm:txEffectClrLst/>
  </dgm:styleLbl>
  <dgm:styleLbl name="asst4">
    <dgm:fillClrLst>
      <a:schemeClr val="accent1">
        <a:tint val="50000"/>
      </a:schemeClr>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shade val="80000"/>
      </a:schemeClr>
    </dgm:linClrLst>
    <dgm:effectClrLst/>
    <dgm:txLinClrLst/>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dk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0000"/>
      </a:schemeClr>
    </dgm:fillClrLst>
    <dgm:linClrLst meth="repeat">
      <a:schemeClr val="accent1">
        <a:tint val="90000"/>
      </a:schemeClr>
    </dgm:linClrLst>
    <dgm:effectClrLst/>
    <dgm:txLinClrLst/>
    <dgm:txFillClrLst meth="repeat">
      <a:schemeClr val="tx1"/>
    </dgm:txFillClrLst>
    <dgm:txEffectClrLst/>
  </dgm:styleLbl>
  <dgm:styleLbl name="parChTrans1D3">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parChTrans1D4">
    <dgm:fillClrLst meth="repeat">
      <a:schemeClr val="accent1">
        <a:tint val="50000"/>
      </a:schemeClr>
    </dgm:fillClrLst>
    <dgm:linClrLst meth="repeat">
      <a:schemeClr val="accent1">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conF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align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solidFgAcc1">
    <dgm:fillClrLst meth="repeat">
      <a:schemeClr val="lt1"/>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55000"/>
      </a:schemeClr>
    </dgm:fillClrLst>
    <dgm:linClrLst meth="repeat">
      <a:schemeClr val="accent1">
        <a:alpha val="90000"/>
        <a:tint val="55000"/>
      </a:schemeClr>
    </dgm:linClrLst>
    <dgm:effectClrLst/>
    <dgm:txLinClrLst/>
    <dgm:txFillClrLst meth="repeat">
      <a:schemeClr val="dk1"/>
    </dgm:txFillClrLst>
    <dgm:txEffectClrLst/>
  </dgm:styleLbl>
  <dgm:styleLbl name="alignAccFollowNode1">
    <dgm:fillClrLst meth="repeat">
      <a:schemeClr val="accent1">
        <a:alpha val="90000"/>
        <a:tint val="55000"/>
      </a:schemeClr>
    </dgm:fillClrLst>
    <dgm:linClrLst meth="repeat">
      <a:schemeClr val="accent1">
        <a:alpha val="90000"/>
        <a:tint val="55000"/>
      </a:schemeClr>
    </dgm:linClrLst>
    <dgm:effectClrLst/>
    <dgm:txLinClrLst/>
    <dgm:txFillClrLst meth="repeat">
      <a:schemeClr val="dk1"/>
    </dgm:txFillClrLst>
    <dgm:txEffectClrLst/>
  </dgm:styleLbl>
  <dgm:styleLbl name="bgAccFollowNode1">
    <dgm:fillClrLst meth="repeat">
      <a:schemeClr val="accent1">
        <a:alpha val="90000"/>
        <a:tint val="55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50000"/>
      </a:schemeClr>
    </dgm:linClrLst>
    <dgm:effectClrLst/>
    <dgm:txLinClrLst/>
    <dgm:txFillClrLst meth="repeat">
      <a:schemeClr val="dk1"/>
    </dgm:txFillClrLst>
    <dgm:txEffectClrLst/>
  </dgm:styleLbl>
  <dgm:styleLbl name="bgShp">
    <dgm:fillClrLst meth="repeat">
      <a:schemeClr val="accent1">
        <a:tint val="55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55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55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E9F8D7E1-D405-4C5F-A3F2-2992F4A5AD88}" type="doc">
      <dgm:prSet loTypeId="urn:microsoft.com/office/officeart/2009/3/layout/StepUpProcess" loCatId="process" qsTypeId="urn:microsoft.com/office/officeart/2005/8/quickstyle/simple1" qsCatId="simple" csTypeId="urn:microsoft.com/office/officeart/2005/8/colors/accent1_2" csCatId="accent1" phldr="1"/>
      <dgm:spPr/>
      <dgm:t>
        <a:bodyPr/>
        <a:lstStyle/>
        <a:p>
          <a:endParaRPr lang="fr-FR"/>
        </a:p>
      </dgm:t>
    </dgm:pt>
    <dgm:pt modelId="{D8B57816-2E14-42EA-B7AA-0C8D14E8B61A}">
      <dgm:prSet/>
      <dgm:spPr/>
      <dgm:t>
        <a:bodyPr/>
        <a:lstStyle/>
        <a:p>
          <a:r>
            <a:rPr lang="fr-FR" b="1"/>
            <a:t>LES GARANTIES DU VOTE ELECTRONIQUE</a:t>
          </a:r>
          <a:endParaRPr lang="fr-FR"/>
        </a:p>
      </dgm:t>
    </dgm:pt>
    <dgm:pt modelId="{777B7E7B-9A20-46EF-A654-4D46D4BA447D}" type="parTrans" cxnId="{70F10F38-6839-4F4F-89BA-C54F9691518B}">
      <dgm:prSet/>
      <dgm:spPr/>
      <dgm:t>
        <a:bodyPr/>
        <a:lstStyle/>
        <a:p>
          <a:endParaRPr lang="fr-FR"/>
        </a:p>
      </dgm:t>
    </dgm:pt>
    <dgm:pt modelId="{3B7FB2A6-F6E4-4405-8C95-77EF4D175473}" type="sibTrans" cxnId="{70F10F38-6839-4F4F-89BA-C54F9691518B}">
      <dgm:prSet/>
      <dgm:spPr/>
      <dgm:t>
        <a:bodyPr/>
        <a:lstStyle/>
        <a:p>
          <a:endParaRPr lang="fr-FR"/>
        </a:p>
      </dgm:t>
    </dgm:pt>
    <dgm:pt modelId="{68E7B5A6-32E9-4B1B-9BE5-9FDED699F856}">
      <dgm:prSet/>
      <dgm:spPr/>
      <dgm:t>
        <a:bodyPr/>
        <a:lstStyle/>
        <a:p>
          <a:r>
            <a:rPr lang="fr-FR" b="1"/>
            <a:t>LA PREPARATION DES OPERATIONS ELECTORALES</a:t>
          </a:r>
          <a:endParaRPr lang="fr-FR"/>
        </a:p>
      </dgm:t>
    </dgm:pt>
    <dgm:pt modelId="{D63148A4-ACBF-47BA-95CE-FB7E31037A2D}" type="parTrans" cxnId="{BC484D82-1F53-4E09-8C54-B50E3F301A45}">
      <dgm:prSet/>
      <dgm:spPr/>
      <dgm:t>
        <a:bodyPr/>
        <a:lstStyle/>
        <a:p>
          <a:endParaRPr lang="fr-FR"/>
        </a:p>
      </dgm:t>
    </dgm:pt>
    <dgm:pt modelId="{8CD88B4D-0814-46CD-85CD-C2B83DB36C50}" type="sibTrans" cxnId="{BC484D82-1F53-4E09-8C54-B50E3F301A45}">
      <dgm:prSet/>
      <dgm:spPr/>
      <dgm:t>
        <a:bodyPr/>
        <a:lstStyle/>
        <a:p>
          <a:endParaRPr lang="fr-FR"/>
        </a:p>
      </dgm:t>
    </dgm:pt>
    <dgm:pt modelId="{C0BFB887-7420-48CD-B2EC-D5322275939D}">
      <dgm:prSet/>
      <dgm:spPr/>
      <dgm:t>
        <a:bodyPr/>
        <a:lstStyle/>
        <a:p>
          <a:r>
            <a:rPr lang="fr-FR" b="1" dirty="0"/>
            <a:t>LE DEROULEMENT DU VOTE ELECTRONIQUE</a:t>
          </a:r>
          <a:endParaRPr lang="fr-FR" dirty="0"/>
        </a:p>
      </dgm:t>
    </dgm:pt>
    <dgm:pt modelId="{44454B62-3B29-4EAC-B3E8-381EE0055283}" type="parTrans" cxnId="{72276F92-6EB5-45AC-A090-0573E8E1AFA0}">
      <dgm:prSet/>
      <dgm:spPr/>
      <dgm:t>
        <a:bodyPr/>
        <a:lstStyle/>
        <a:p>
          <a:endParaRPr lang="fr-FR"/>
        </a:p>
      </dgm:t>
    </dgm:pt>
    <dgm:pt modelId="{91134E31-539F-4561-8853-D3118328C954}" type="sibTrans" cxnId="{72276F92-6EB5-45AC-A090-0573E8E1AFA0}">
      <dgm:prSet/>
      <dgm:spPr/>
      <dgm:t>
        <a:bodyPr/>
        <a:lstStyle/>
        <a:p>
          <a:endParaRPr lang="fr-FR"/>
        </a:p>
      </dgm:t>
    </dgm:pt>
    <dgm:pt modelId="{82D6BD44-383A-48C0-8A38-17A4513CF637}" type="pres">
      <dgm:prSet presAssocID="{E9F8D7E1-D405-4C5F-A3F2-2992F4A5AD88}" presName="rootnode" presStyleCnt="0">
        <dgm:presLayoutVars>
          <dgm:chMax/>
          <dgm:chPref/>
          <dgm:dir/>
          <dgm:animLvl val="lvl"/>
        </dgm:presLayoutVars>
      </dgm:prSet>
      <dgm:spPr/>
    </dgm:pt>
    <dgm:pt modelId="{A2E5A58B-4E1F-4D3C-B370-E30EBBF7F429}" type="pres">
      <dgm:prSet presAssocID="{D8B57816-2E14-42EA-B7AA-0C8D14E8B61A}" presName="composite" presStyleCnt="0"/>
      <dgm:spPr/>
    </dgm:pt>
    <dgm:pt modelId="{73332C63-E9AD-4F9F-8C7F-1DBC2E30F41F}" type="pres">
      <dgm:prSet presAssocID="{D8B57816-2E14-42EA-B7AA-0C8D14E8B61A}" presName="LShape" presStyleLbl="alignNode1" presStyleIdx="0" presStyleCnt="5"/>
      <dgm:spPr/>
    </dgm:pt>
    <dgm:pt modelId="{41480BC6-7AA2-4DDA-B7D0-D8D070CC2231}" type="pres">
      <dgm:prSet presAssocID="{D8B57816-2E14-42EA-B7AA-0C8D14E8B61A}" presName="ParentText" presStyleLbl="revTx" presStyleIdx="0" presStyleCnt="3">
        <dgm:presLayoutVars>
          <dgm:chMax val="0"/>
          <dgm:chPref val="0"/>
          <dgm:bulletEnabled val="1"/>
        </dgm:presLayoutVars>
      </dgm:prSet>
      <dgm:spPr/>
    </dgm:pt>
    <dgm:pt modelId="{04FFA6A0-20D6-42E8-9B5A-24C4E1DD72AA}" type="pres">
      <dgm:prSet presAssocID="{D8B57816-2E14-42EA-B7AA-0C8D14E8B61A}" presName="Triangle" presStyleLbl="alignNode1" presStyleIdx="1" presStyleCnt="5"/>
      <dgm:spPr/>
    </dgm:pt>
    <dgm:pt modelId="{E4D0D3CF-404F-45EE-9C68-6AE5800B3547}" type="pres">
      <dgm:prSet presAssocID="{3B7FB2A6-F6E4-4405-8C95-77EF4D175473}" presName="sibTrans" presStyleCnt="0"/>
      <dgm:spPr/>
    </dgm:pt>
    <dgm:pt modelId="{64576F34-36C3-423C-8877-8CFD66238141}" type="pres">
      <dgm:prSet presAssocID="{3B7FB2A6-F6E4-4405-8C95-77EF4D175473}" presName="space" presStyleCnt="0"/>
      <dgm:spPr/>
    </dgm:pt>
    <dgm:pt modelId="{43DDAA7C-004D-4FAC-AB50-9C9F01E88ABD}" type="pres">
      <dgm:prSet presAssocID="{68E7B5A6-32E9-4B1B-9BE5-9FDED699F856}" presName="composite" presStyleCnt="0"/>
      <dgm:spPr/>
    </dgm:pt>
    <dgm:pt modelId="{ADB706FB-3A99-43F3-B31D-A77FDDD4C5F1}" type="pres">
      <dgm:prSet presAssocID="{68E7B5A6-32E9-4B1B-9BE5-9FDED699F856}" presName="LShape" presStyleLbl="alignNode1" presStyleIdx="2" presStyleCnt="5"/>
      <dgm:spPr/>
    </dgm:pt>
    <dgm:pt modelId="{C8F6B659-9017-4E97-A059-AB82ADE6D63E}" type="pres">
      <dgm:prSet presAssocID="{68E7B5A6-32E9-4B1B-9BE5-9FDED699F856}" presName="ParentText" presStyleLbl="revTx" presStyleIdx="1" presStyleCnt="3">
        <dgm:presLayoutVars>
          <dgm:chMax val="0"/>
          <dgm:chPref val="0"/>
          <dgm:bulletEnabled val="1"/>
        </dgm:presLayoutVars>
      </dgm:prSet>
      <dgm:spPr/>
    </dgm:pt>
    <dgm:pt modelId="{AA385934-8899-4B14-AC60-B317B5AEE0D8}" type="pres">
      <dgm:prSet presAssocID="{68E7B5A6-32E9-4B1B-9BE5-9FDED699F856}" presName="Triangle" presStyleLbl="alignNode1" presStyleIdx="3" presStyleCnt="5"/>
      <dgm:spPr/>
    </dgm:pt>
    <dgm:pt modelId="{B17D8D16-73C7-415B-B5B3-F5B34CD5E68F}" type="pres">
      <dgm:prSet presAssocID="{8CD88B4D-0814-46CD-85CD-C2B83DB36C50}" presName="sibTrans" presStyleCnt="0"/>
      <dgm:spPr/>
    </dgm:pt>
    <dgm:pt modelId="{59A810D0-42C6-4ABC-99DB-A5017B9058F2}" type="pres">
      <dgm:prSet presAssocID="{8CD88B4D-0814-46CD-85CD-C2B83DB36C50}" presName="space" presStyleCnt="0"/>
      <dgm:spPr/>
    </dgm:pt>
    <dgm:pt modelId="{D62044A2-A382-43F6-883C-1BD31B15C8E0}" type="pres">
      <dgm:prSet presAssocID="{C0BFB887-7420-48CD-B2EC-D5322275939D}" presName="composite" presStyleCnt="0"/>
      <dgm:spPr/>
    </dgm:pt>
    <dgm:pt modelId="{1E20DB24-020D-4157-B080-B1B53F5583FF}" type="pres">
      <dgm:prSet presAssocID="{C0BFB887-7420-48CD-B2EC-D5322275939D}" presName="LShape" presStyleLbl="alignNode1" presStyleIdx="4" presStyleCnt="5"/>
      <dgm:spPr/>
    </dgm:pt>
    <dgm:pt modelId="{C58CA78B-17F1-4751-BC11-0657C0086C32}" type="pres">
      <dgm:prSet presAssocID="{C0BFB887-7420-48CD-B2EC-D5322275939D}" presName="ParentText" presStyleLbl="revTx" presStyleIdx="2" presStyleCnt="3">
        <dgm:presLayoutVars>
          <dgm:chMax val="0"/>
          <dgm:chPref val="0"/>
          <dgm:bulletEnabled val="1"/>
        </dgm:presLayoutVars>
      </dgm:prSet>
      <dgm:spPr/>
    </dgm:pt>
  </dgm:ptLst>
  <dgm:cxnLst>
    <dgm:cxn modelId="{94E2160B-F282-4110-B0AD-E9A2195D6A3A}" type="presOf" srcId="{C0BFB887-7420-48CD-B2EC-D5322275939D}" destId="{C58CA78B-17F1-4751-BC11-0657C0086C32}" srcOrd="0" destOrd="0" presId="urn:microsoft.com/office/officeart/2009/3/layout/StepUpProcess"/>
    <dgm:cxn modelId="{70F10F38-6839-4F4F-89BA-C54F9691518B}" srcId="{E9F8D7E1-D405-4C5F-A3F2-2992F4A5AD88}" destId="{D8B57816-2E14-42EA-B7AA-0C8D14E8B61A}" srcOrd="0" destOrd="0" parTransId="{777B7E7B-9A20-46EF-A654-4D46D4BA447D}" sibTransId="{3B7FB2A6-F6E4-4405-8C95-77EF4D175473}"/>
    <dgm:cxn modelId="{7CE01F5F-CFE8-40B5-B154-C781457F5972}" type="presOf" srcId="{E9F8D7E1-D405-4C5F-A3F2-2992F4A5AD88}" destId="{82D6BD44-383A-48C0-8A38-17A4513CF637}" srcOrd="0" destOrd="0" presId="urn:microsoft.com/office/officeart/2009/3/layout/StepUpProcess"/>
    <dgm:cxn modelId="{F62D9243-91D7-409C-9F34-F25F2AE3E3A2}" type="presOf" srcId="{D8B57816-2E14-42EA-B7AA-0C8D14E8B61A}" destId="{41480BC6-7AA2-4DDA-B7D0-D8D070CC2231}" srcOrd="0" destOrd="0" presId="urn:microsoft.com/office/officeart/2009/3/layout/StepUpProcess"/>
    <dgm:cxn modelId="{BC484D82-1F53-4E09-8C54-B50E3F301A45}" srcId="{E9F8D7E1-D405-4C5F-A3F2-2992F4A5AD88}" destId="{68E7B5A6-32E9-4B1B-9BE5-9FDED699F856}" srcOrd="1" destOrd="0" parTransId="{D63148A4-ACBF-47BA-95CE-FB7E31037A2D}" sibTransId="{8CD88B4D-0814-46CD-85CD-C2B83DB36C50}"/>
    <dgm:cxn modelId="{72276F92-6EB5-45AC-A090-0573E8E1AFA0}" srcId="{E9F8D7E1-D405-4C5F-A3F2-2992F4A5AD88}" destId="{C0BFB887-7420-48CD-B2EC-D5322275939D}" srcOrd="2" destOrd="0" parTransId="{44454B62-3B29-4EAC-B3E8-381EE0055283}" sibTransId="{91134E31-539F-4561-8853-D3118328C954}"/>
    <dgm:cxn modelId="{197047EC-37AE-4262-9A70-0F366EF0F67A}" type="presOf" srcId="{68E7B5A6-32E9-4B1B-9BE5-9FDED699F856}" destId="{C8F6B659-9017-4E97-A059-AB82ADE6D63E}" srcOrd="0" destOrd="0" presId="urn:microsoft.com/office/officeart/2009/3/layout/StepUpProcess"/>
    <dgm:cxn modelId="{E9752BB0-DA84-4E34-A922-31D316397F70}" type="presParOf" srcId="{82D6BD44-383A-48C0-8A38-17A4513CF637}" destId="{A2E5A58B-4E1F-4D3C-B370-E30EBBF7F429}" srcOrd="0" destOrd="0" presId="urn:microsoft.com/office/officeart/2009/3/layout/StepUpProcess"/>
    <dgm:cxn modelId="{270840A7-EF12-49C6-8E27-0CC62F5507C4}" type="presParOf" srcId="{A2E5A58B-4E1F-4D3C-B370-E30EBBF7F429}" destId="{73332C63-E9AD-4F9F-8C7F-1DBC2E30F41F}" srcOrd="0" destOrd="0" presId="urn:microsoft.com/office/officeart/2009/3/layout/StepUpProcess"/>
    <dgm:cxn modelId="{D51322CB-2F2B-4D22-A511-41A00AA8BDF9}" type="presParOf" srcId="{A2E5A58B-4E1F-4D3C-B370-E30EBBF7F429}" destId="{41480BC6-7AA2-4DDA-B7D0-D8D070CC2231}" srcOrd="1" destOrd="0" presId="urn:microsoft.com/office/officeart/2009/3/layout/StepUpProcess"/>
    <dgm:cxn modelId="{D0FD19B9-BE18-4D4A-8779-17043A973F41}" type="presParOf" srcId="{A2E5A58B-4E1F-4D3C-B370-E30EBBF7F429}" destId="{04FFA6A0-20D6-42E8-9B5A-24C4E1DD72AA}" srcOrd="2" destOrd="0" presId="urn:microsoft.com/office/officeart/2009/3/layout/StepUpProcess"/>
    <dgm:cxn modelId="{4DCDA56D-001B-4DB3-BF97-EA6BCD743886}" type="presParOf" srcId="{82D6BD44-383A-48C0-8A38-17A4513CF637}" destId="{E4D0D3CF-404F-45EE-9C68-6AE5800B3547}" srcOrd="1" destOrd="0" presId="urn:microsoft.com/office/officeart/2009/3/layout/StepUpProcess"/>
    <dgm:cxn modelId="{6ABEDC6F-D81E-494F-823E-4DD698AF3BC8}" type="presParOf" srcId="{E4D0D3CF-404F-45EE-9C68-6AE5800B3547}" destId="{64576F34-36C3-423C-8877-8CFD66238141}" srcOrd="0" destOrd="0" presId="urn:microsoft.com/office/officeart/2009/3/layout/StepUpProcess"/>
    <dgm:cxn modelId="{1B1F6F22-84EC-41D7-B523-E2C23C6DF0DF}" type="presParOf" srcId="{82D6BD44-383A-48C0-8A38-17A4513CF637}" destId="{43DDAA7C-004D-4FAC-AB50-9C9F01E88ABD}" srcOrd="2" destOrd="0" presId="urn:microsoft.com/office/officeart/2009/3/layout/StepUpProcess"/>
    <dgm:cxn modelId="{EB2D70E2-DFD7-4D81-A2D6-9839AFCFB0C3}" type="presParOf" srcId="{43DDAA7C-004D-4FAC-AB50-9C9F01E88ABD}" destId="{ADB706FB-3A99-43F3-B31D-A77FDDD4C5F1}" srcOrd="0" destOrd="0" presId="urn:microsoft.com/office/officeart/2009/3/layout/StepUpProcess"/>
    <dgm:cxn modelId="{6DE4A60E-3BB8-481E-B563-BF67340CEBF5}" type="presParOf" srcId="{43DDAA7C-004D-4FAC-AB50-9C9F01E88ABD}" destId="{C8F6B659-9017-4E97-A059-AB82ADE6D63E}" srcOrd="1" destOrd="0" presId="urn:microsoft.com/office/officeart/2009/3/layout/StepUpProcess"/>
    <dgm:cxn modelId="{DE4A6EBE-0A4C-436A-AA1F-934196AAD2D3}" type="presParOf" srcId="{43DDAA7C-004D-4FAC-AB50-9C9F01E88ABD}" destId="{AA385934-8899-4B14-AC60-B317B5AEE0D8}" srcOrd="2" destOrd="0" presId="urn:microsoft.com/office/officeart/2009/3/layout/StepUpProcess"/>
    <dgm:cxn modelId="{17787D35-6225-4B83-A622-70642528CDCF}" type="presParOf" srcId="{82D6BD44-383A-48C0-8A38-17A4513CF637}" destId="{B17D8D16-73C7-415B-B5B3-F5B34CD5E68F}" srcOrd="3" destOrd="0" presId="urn:microsoft.com/office/officeart/2009/3/layout/StepUpProcess"/>
    <dgm:cxn modelId="{66634792-C713-4335-8EE8-7CB4FD695FC2}" type="presParOf" srcId="{B17D8D16-73C7-415B-B5B3-F5B34CD5E68F}" destId="{59A810D0-42C6-4ABC-99DB-A5017B9058F2}" srcOrd="0" destOrd="0" presId="urn:microsoft.com/office/officeart/2009/3/layout/StepUpProcess"/>
    <dgm:cxn modelId="{F86653B4-4610-4676-8325-86AE95BDBD1C}" type="presParOf" srcId="{82D6BD44-383A-48C0-8A38-17A4513CF637}" destId="{D62044A2-A382-43F6-883C-1BD31B15C8E0}" srcOrd="4" destOrd="0" presId="urn:microsoft.com/office/officeart/2009/3/layout/StepUpProcess"/>
    <dgm:cxn modelId="{17A5BEBC-FA88-4FC0-B974-ECC21B344947}" type="presParOf" srcId="{D62044A2-A382-43F6-883C-1BD31B15C8E0}" destId="{1E20DB24-020D-4157-B080-B1B53F5583FF}" srcOrd="0" destOrd="0" presId="urn:microsoft.com/office/officeart/2009/3/layout/StepUpProcess"/>
    <dgm:cxn modelId="{52F67362-A8BD-46D3-BA1C-17649519387F}" type="presParOf" srcId="{D62044A2-A382-43F6-883C-1BD31B15C8E0}" destId="{C58CA78B-17F1-4751-BC11-0657C0086C32}" srcOrd="1" destOrd="0" presId="urn:microsoft.com/office/officeart/2009/3/layout/StepUpProcess"/>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5C64A2BF-7FE4-4D5F-84DE-319E9B81FA6D}" type="doc">
      <dgm:prSet loTypeId="urn:microsoft.com/office/officeart/2005/8/layout/list1" loCatId="list" qsTypeId="urn:microsoft.com/office/officeart/2005/8/quickstyle/simple1" qsCatId="simple" csTypeId="urn:microsoft.com/office/officeart/2005/8/colors/accent1_2" csCatId="accent1" phldr="1"/>
      <dgm:spPr/>
      <dgm:t>
        <a:bodyPr/>
        <a:lstStyle/>
        <a:p>
          <a:endParaRPr lang="fr-FR"/>
        </a:p>
      </dgm:t>
    </dgm:pt>
    <dgm:pt modelId="{5B65ED6C-352F-42C3-A381-526EC6CCEE29}">
      <dgm:prSet/>
      <dgm:spPr/>
      <dgm:t>
        <a:bodyPr/>
        <a:lstStyle/>
        <a:p>
          <a:r>
            <a:rPr lang="fr-FR" b="1" dirty="0"/>
            <a:t>Intégrité des données </a:t>
          </a:r>
          <a:endParaRPr lang="fr-FR" dirty="0"/>
        </a:p>
      </dgm:t>
    </dgm:pt>
    <dgm:pt modelId="{872AF151-4466-49A2-9645-9F4573192E91}" type="parTrans" cxnId="{5E476D9D-13AE-4290-AFB5-A3077A8D1B0B}">
      <dgm:prSet/>
      <dgm:spPr/>
      <dgm:t>
        <a:bodyPr/>
        <a:lstStyle/>
        <a:p>
          <a:endParaRPr lang="fr-FR"/>
        </a:p>
      </dgm:t>
    </dgm:pt>
    <dgm:pt modelId="{C47887DA-028D-4674-846F-0225F403900B}" type="sibTrans" cxnId="{5E476D9D-13AE-4290-AFB5-A3077A8D1B0B}">
      <dgm:prSet/>
      <dgm:spPr/>
      <dgm:t>
        <a:bodyPr/>
        <a:lstStyle/>
        <a:p>
          <a:endParaRPr lang="fr-FR"/>
        </a:p>
      </dgm:t>
    </dgm:pt>
    <dgm:pt modelId="{C4D79184-954C-4703-9620-79ECC6AFEA9B}">
      <dgm:prSet/>
      <dgm:spPr/>
      <dgm:t>
        <a:bodyPr/>
        <a:lstStyle/>
        <a:p>
          <a:r>
            <a:rPr lang="fr-FR" b="1" dirty="0"/>
            <a:t>Intégrité des suffrages exprimés lors du scrutin</a:t>
          </a:r>
          <a:endParaRPr lang="fr-FR" dirty="0"/>
        </a:p>
      </dgm:t>
    </dgm:pt>
    <dgm:pt modelId="{C24D9269-DE0B-420F-AD4D-F11EDA9C2576}" type="parTrans" cxnId="{BABF5022-3E74-4921-8A65-8BE55E3CB98E}">
      <dgm:prSet/>
      <dgm:spPr/>
      <dgm:t>
        <a:bodyPr/>
        <a:lstStyle/>
        <a:p>
          <a:endParaRPr lang="fr-FR"/>
        </a:p>
      </dgm:t>
    </dgm:pt>
    <dgm:pt modelId="{8646FF36-5915-45B5-8415-20CFA4DD0036}" type="sibTrans" cxnId="{BABF5022-3E74-4921-8A65-8BE55E3CB98E}">
      <dgm:prSet/>
      <dgm:spPr/>
      <dgm:t>
        <a:bodyPr/>
        <a:lstStyle/>
        <a:p>
          <a:endParaRPr lang="fr-FR"/>
        </a:p>
      </dgm:t>
    </dgm:pt>
    <dgm:pt modelId="{985DF9B9-D386-4D6A-94CA-155AB57F1B94}">
      <dgm:prSet/>
      <dgm:spPr/>
      <dgm:t>
        <a:bodyPr/>
        <a:lstStyle/>
        <a:p>
          <a:r>
            <a:rPr lang="fr-FR" b="1" dirty="0"/>
            <a:t>Sincérité du scrutin</a:t>
          </a:r>
          <a:endParaRPr lang="fr-FR" dirty="0"/>
        </a:p>
      </dgm:t>
    </dgm:pt>
    <dgm:pt modelId="{0EDBDA8F-8488-4455-854A-817600E9A913}" type="parTrans" cxnId="{F612AEB8-C95F-4C29-8DCB-24D1A1C41050}">
      <dgm:prSet/>
      <dgm:spPr/>
      <dgm:t>
        <a:bodyPr/>
        <a:lstStyle/>
        <a:p>
          <a:endParaRPr lang="fr-FR"/>
        </a:p>
      </dgm:t>
    </dgm:pt>
    <dgm:pt modelId="{634D4B02-CFB7-41BD-B065-FDC1E4BA3A84}" type="sibTrans" cxnId="{F612AEB8-C95F-4C29-8DCB-24D1A1C41050}">
      <dgm:prSet/>
      <dgm:spPr/>
      <dgm:t>
        <a:bodyPr/>
        <a:lstStyle/>
        <a:p>
          <a:endParaRPr lang="fr-FR"/>
        </a:p>
      </dgm:t>
    </dgm:pt>
    <dgm:pt modelId="{29096244-EE75-4035-9D68-7967304BC3E2}">
      <dgm:prSet/>
      <dgm:spPr/>
      <dgm:t>
        <a:bodyPr/>
        <a:lstStyle/>
        <a:p>
          <a:r>
            <a:rPr lang="fr-FR" b="1" dirty="0"/>
            <a:t>Confidentialité du scrutin </a:t>
          </a:r>
          <a:endParaRPr lang="fr-FR" dirty="0"/>
        </a:p>
      </dgm:t>
    </dgm:pt>
    <dgm:pt modelId="{751BA69A-B630-4758-8679-5F4B774F2440}" type="parTrans" cxnId="{0391F62E-F2F0-4044-B97A-C57185B88AD5}">
      <dgm:prSet/>
      <dgm:spPr/>
      <dgm:t>
        <a:bodyPr/>
        <a:lstStyle/>
        <a:p>
          <a:endParaRPr lang="fr-FR"/>
        </a:p>
      </dgm:t>
    </dgm:pt>
    <dgm:pt modelId="{570C0E59-1E50-4CEC-8A64-F83B9FCB93BF}" type="sibTrans" cxnId="{0391F62E-F2F0-4044-B97A-C57185B88AD5}">
      <dgm:prSet/>
      <dgm:spPr/>
      <dgm:t>
        <a:bodyPr/>
        <a:lstStyle/>
        <a:p>
          <a:endParaRPr lang="fr-FR"/>
        </a:p>
      </dgm:t>
    </dgm:pt>
    <dgm:pt modelId="{85B317D6-AA6B-43DA-83DE-88C14975FD66}">
      <dgm:prSet/>
      <dgm:spPr/>
      <dgm:t>
        <a:bodyPr/>
        <a:lstStyle/>
        <a:p>
          <a:r>
            <a:rPr lang="fr-FR" b="1" dirty="0"/>
            <a:t>Surveillance des opérations électorales</a:t>
          </a:r>
          <a:endParaRPr lang="fr-FR" dirty="0"/>
        </a:p>
      </dgm:t>
    </dgm:pt>
    <dgm:pt modelId="{86C1099D-692C-44CB-853C-4649DBA9C428}" type="parTrans" cxnId="{A4F6DC95-AFC2-4227-A390-4411B5A9277E}">
      <dgm:prSet/>
      <dgm:spPr/>
      <dgm:t>
        <a:bodyPr/>
        <a:lstStyle/>
        <a:p>
          <a:endParaRPr lang="fr-FR"/>
        </a:p>
      </dgm:t>
    </dgm:pt>
    <dgm:pt modelId="{001D18FB-1EC3-40AC-97F7-4E063D9959FC}" type="sibTrans" cxnId="{A4F6DC95-AFC2-4227-A390-4411B5A9277E}">
      <dgm:prSet/>
      <dgm:spPr/>
      <dgm:t>
        <a:bodyPr/>
        <a:lstStyle/>
        <a:p>
          <a:endParaRPr lang="fr-FR"/>
        </a:p>
      </dgm:t>
    </dgm:pt>
    <dgm:pt modelId="{607DCF25-0D9C-44B1-A24F-3597A6DD1EBA}">
      <dgm:prSet/>
      <dgm:spPr/>
      <dgm:t>
        <a:bodyPr/>
        <a:lstStyle/>
        <a:p>
          <a:r>
            <a:rPr lang="fr-FR" b="1" dirty="0"/>
            <a:t>Conservation des données</a:t>
          </a:r>
          <a:r>
            <a:rPr lang="fr-FR" dirty="0"/>
            <a:t> </a:t>
          </a:r>
        </a:p>
      </dgm:t>
    </dgm:pt>
    <dgm:pt modelId="{7D35717E-B801-46F9-B8B5-D39857ADBDF7}" type="parTrans" cxnId="{1EFD249C-24BC-4C4B-9975-2F36BA302A10}">
      <dgm:prSet/>
      <dgm:spPr/>
      <dgm:t>
        <a:bodyPr/>
        <a:lstStyle/>
        <a:p>
          <a:endParaRPr lang="fr-FR"/>
        </a:p>
      </dgm:t>
    </dgm:pt>
    <dgm:pt modelId="{2A4113C2-6D50-4B79-A8D1-59E73D1B0357}" type="sibTrans" cxnId="{1EFD249C-24BC-4C4B-9975-2F36BA302A10}">
      <dgm:prSet/>
      <dgm:spPr/>
      <dgm:t>
        <a:bodyPr/>
        <a:lstStyle/>
        <a:p>
          <a:endParaRPr lang="fr-FR"/>
        </a:p>
      </dgm:t>
    </dgm:pt>
    <dgm:pt modelId="{E84D9B6F-9048-4630-8CE7-49DD71803D92}" type="pres">
      <dgm:prSet presAssocID="{5C64A2BF-7FE4-4D5F-84DE-319E9B81FA6D}" presName="linear" presStyleCnt="0">
        <dgm:presLayoutVars>
          <dgm:dir/>
          <dgm:animLvl val="lvl"/>
          <dgm:resizeHandles val="exact"/>
        </dgm:presLayoutVars>
      </dgm:prSet>
      <dgm:spPr/>
    </dgm:pt>
    <dgm:pt modelId="{FC12276F-9E07-4069-A5B1-60C364ACCD16}" type="pres">
      <dgm:prSet presAssocID="{29096244-EE75-4035-9D68-7967304BC3E2}" presName="parentLin" presStyleCnt="0"/>
      <dgm:spPr/>
    </dgm:pt>
    <dgm:pt modelId="{0675C923-612A-45EA-B38E-4B2A11B2AE8C}" type="pres">
      <dgm:prSet presAssocID="{29096244-EE75-4035-9D68-7967304BC3E2}" presName="parentLeftMargin" presStyleLbl="node1" presStyleIdx="0" presStyleCnt="6"/>
      <dgm:spPr/>
    </dgm:pt>
    <dgm:pt modelId="{B795235C-2AFC-4062-938A-B6D05C585AFF}" type="pres">
      <dgm:prSet presAssocID="{29096244-EE75-4035-9D68-7967304BC3E2}" presName="parentText" presStyleLbl="node1" presStyleIdx="0" presStyleCnt="6">
        <dgm:presLayoutVars>
          <dgm:chMax val="0"/>
          <dgm:bulletEnabled val="1"/>
        </dgm:presLayoutVars>
      </dgm:prSet>
      <dgm:spPr/>
    </dgm:pt>
    <dgm:pt modelId="{0A56B37F-91A0-439D-97D4-0D25CCA26D11}" type="pres">
      <dgm:prSet presAssocID="{29096244-EE75-4035-9D68-7967304BC3E2}" presName="negativeSpace" presStyleCnt="0"/>
      <dgm:spPr/>
    </dgm:pt>
    <dgm:pt modelId="{69090A1B-E16A-4678-BA98-6C373CFD5779}" type="pres">
      <dgm:prSet presAssocID="{29096244-EE75-4035-9D68-7967304BC3E2}" presName="childText" presStyleLbl="conFgAcc1" presStyleIdx="0" presStyleCnt="6">
        <dgm:presLayoutVars>
          <dgm:bulletEnabled val="1"/>
        </dgm:presLayoutVars>
      </dgm:prSet>
      <dgm:spPr/>
    </dgm:pt>
    <dgm:pt modelId="{843084AA-18A2-47F2-B667-DED88FD5CA6F}" type="pres">
      <dgm:prSet presAssocID="{570C0E59-1E50-4CEC-8A64-F83B9FCB93BF}" presName="spaceBetweenRectangles" presStyleCnt="0"/>
      <dgm:spPr/>
    </dgm:pt>
    <dgm:pt modelId="{802B6872-6829-43F3-9A19-32330903E982}" type="pres">
      <dgm:prSet presAssocID="{5B65ED6C-352F-42C3-A381-526EC6CCEE29}" presName="parentLin" presStyleCnt="0"/>
      <dgm:spPr/>
    </dgm:pt>
    <dgm:pt modelId="{A6FC9930-F62A-424A-9897-17AE609473A6}" type="pres">
      <dgm:prSet presAssocID="{5B65ED6C-352F-42C3-A381-526EC6CCEE29}" presName="parentLeftMargin" presStyleLbl="node1" presStyleIdx="0" presStyleCnt="6"/>
      <dgm:spPr/>
    </dgm:pt>
    <dgm:pt modelId="{9130F7F8-D959-443D-B436-E6D1F1FCCDA3}" type="pres">
      <dgm:prSet presAssocID="{5B65ED6C-352F-42C3-A381-526EC6CCEE29}" presName="parentText" presStyleLbl="node1" presStyleIdx="1" presStyleCnt="6">
        <dgm:presLayoutVars>
          <dgm:chMax val="0"/>
          <dgm:bulletEnabled val="1"/>
        </dgm:presLayoutVars>
      </dgm:prSet>
      <dgm:spPr/>
    </dgm:pt>
    <dgm:pt modelId="{CA87DFCF-0ABA-458C-AE9D-8C67F124B92A}" type="pres">
      <dgm:prSet presAssocID="{5B65ED6C-352F-42C3-A381-526EC6CCEE29}" presName="negativeSpace" presStyleCnt="0"/>
      <dgm:spPr/>
    </dgm:pt>
    <dgm:pt modelId="{C17B35D2-CF2E-4C9C-928A-5854A9419989}" type="pres">
      <dgm:prSet presAssocID="{5B65ED6C-352F-42C3-A381-526EC6CCEE29}" presName="childText" presStyleLbl="conFgAcc1" presStyleIdx="1" presStyleCnt="6">
        <dgm:presLayoutVars>
          <dgm:bulletEnabled val="1"/>
        </dgm:presLayoutVars>
      </dgm:prSet>
      <dgm:spPr/>
    </dgm:pt>
    <dgm:pt modelId="{A351A0EE-64F4-496F-B0FD-656E646DCC87}" type="pres">
      <dgm:prSet presAssocID="{C47887DA-028D-4674-846F-0225F403900B}" presName="spaceBetweenRectangles" presStyleCnt="0"/>
      <dgm:spPr/>
    </dgm:pt>
    <dgm:pt modelId="{6BC01135-C891-4195-B083-61354D5083FE}" type="pres">
      <dgm:prSet presAssocID="{C4D79184-954C-4703-9620-79ECC6AFEA9B}" presName="parentLin" presStyleCnt="0"/>
      <dgm:spPr/>
    </dgm:pt>
    <dgm:pt modelId="{4318A63B-3FB3-49A9-98CB-F9020E01E2B1}" type="pres">
      <dgm:prSet presAssocID="{C4D79184-954C-4703-9620-79ECC6AFEA9B}" presName="parentLeftMargin" presStyleLbl="node1" presStyleIdx="1" presStyleCnt="6"/>
      <dgm:spPr/>
    </dgm:pt>
    <dgm:pt modelId="{A09129B5-1FAE-454E-81DD-E3B0884F3C53}" type="pres">
      <dgm:prSet presAssocID="{C4D79184-954C-4703-9620-79ECC6AFEA9B}" presName="parentText" presStyleLbl="node1" presStyleIdx="2" presStyleCnt="6">
        <dgm:presLayoutVars>
          <dgm:chMax val="0"/>
          <dgm:bulletEnabled val="1"/>
        </dgm:presLayoutVars>
      </dgm:prSet>
      <dgm:spPr/>
    </dgm:pt>
    <dgm:pt modelId="{A481B2D1-F650-40D0-99DF-8528D260BB4E}" type="pres">
      <dgm:prSet presAssocID="{C4D79184-954C-4703-9620-79ECC6AFEA9B}" presName="negativeSpace" presStyleCnt="0"/>
      <dgm:spPr/>
    </dgm:pt>
    <dgm:pt modelId="{189B33D7-43C9-4AE0-BDB3-1C2C0103292D}" type="pres">
      <dgm:prSet presAssocID="{C4D79184-954C-4703-9620-79ECC6AFEA9B}" presName="childText" presStyleLbl="conFgAcc1" presStyleIdx="2" presStyleCnt="6">
        <dgm:presLayoutVars>
          <dgm:bulletEnabled val="1"/>
        </dgm:presLayoutVars>
      </dgm:prSet>
      <dgm:spPr/>
    </dgm:pt>
    <dgm:pt modelId="{5A762BBF-3C2A-4180-BE13-BBFCA63738E2}" type="pres">
      <dgm:prSet presAssocID="{8646FF36-5915-45B5-8415-20CFA4DD0036}" presName="spaceBetweenRectangles" presStyleCnt="0"/>
      <dgm:spPr/>
    </dgm:pt>
    <dgm:pt modelId="{229C3ADA-6628-440F-ADE9-FDA71243B7FB}" type="pres">
      <dgm:prSet presAssocID="{985DF9B9-D386-4D6A-94CA-155AB57F1B94}" presName="parentLin" presStyleCnt="0"/>
      <dgm:spPr/>
    </dgm:pt>
    <dgm:pt modelId="{1C668528-E521-4451-A00B-8E1FEB2D1904}" type="pres">
      <dgm:prSet presAssocID="{985DF9B9-D386-4D6A-94CA-155AB57F1B94}" presName="parentLeftMargin" presStyleLbl="node1" presStyleIdx="2" presStyleCnt="6"/>
      <dgm:spPr/>
    </dgm:pt>
    <dgm:pt modelId="{1112DBD7-6A42-4DBF-97BE-C61ECC85A8AD}" type="pres">
      <dgm:prSet presAssocID="{985DF9B9-D386-4D6A-94CA-155AB57F1B94}" presName="parentText" presStyleLbl="node1" presStyleIdx="3" presStyleCnt="6" custLinFactNeighborX="-5983" custLinFactNeighborY="23822">
        <dgm:presLayoutVars>
          <dgm:chMax val="0"/>
          <dgm:bulletEnabled val="1"/>
        </dgm:presLayoutVars>
      </dgm:prSet>
      <dgm:spPr/>
    </dgm:pt>
    <dgm:pt modelId="{68C88C0D-3ADF-402A-AE58-1AF81B43EBAD}" type="pres">
      <dgm:prSet presAssocID="{985DF9B9-D386-4D6A-94CA-155AB57F1B94}" presName="negativeSpace" presStyleCnt="0"/>
      <dgm:spPr/>
    </dgm:pt>
    <dgm:pt modelId="{569ECF6D-3BCA-43B7-9AE9-166BA306B659}" type="pres">
      <dgm:prSet presAssocID="{985DF9B9-D386-4D6A-94CA-155AB57F1B94}" presName="childText" presStyleLbl="conFgAcc1" presStyleIdx="3" presStyleCnt="6">
        <dgm:presLayoutVars>
          <dgm:bulletEnabled val="1"/>
        </dgm:presLayoutVars>
      </dgm:prSet>
      <dgm:spPr/>
    </dgm:pt>
    <dgm:pt modelId="{573B5309-E57F-487F-8DA7-D91D2363E18C}" type="pres">
      <dgm:prSet presAssocID="{634D4B02-CFB7-41BD-B065-FDC1E4BA3A84}" presName="spaceBetweenRectangles" presStyleCnt="0"/>
      <dgm:spPr/>
    </dgm:pt>
    <dgm:pt modelId="{6DF2A66B-2EBA-4A0C-8BAA-165864284F72}" type="pres">
      <dgm:prSet presAssocID="{85B317D6-AA6B-43DA-83DE-88C14975FD66}" presName="parentLin" presStyleCnt="0"/>
      <dgm:spPr/>
    </dgm:pt>
    <dgm:pt modelId="{E6D8AB4D-DD80-4EF9-9C5C-C07AE4E1C57D}" type="pres">
      <dgm:prSet presAssocID="{85B317D6-AA6B-43DA-83DE-88C14975FD66}" presName="parentLeftMargin" presStyleLbl="node1" presStyleIdx="3" presStyleCnt="6"/>
      <dgm:spPr/>
    </dgm:pt>
    <dgm:pt modelId="{E3610983-D79C-4ACB-A1E9-EF4642A22755}" type="pres">
      <dgm:prSet presAssocID="{85B317D6-AA6B-43DA-83DE-88C14975FD66}" presName="parentText" presStyleLbl="node1" presStyleIdx="4" presStyleCnt="6">
        <dgm:presLayoutVars>
          <dgm:chMax val="0"/>
          <dgm:bulletEnabled val="1"/>
        </dgm:presLayoutVars>
      </dgm:prSet>
      <dgm:spPr/>
    </dgm:pt>
    <dgm:pt modelId="{785DF9E6-76E2-4D50-A6FD-F176E6D9626A}" type="pres">
      <dgm:prSet presAssocID="{85B317D6-AA6B-43DA-83DE-88C14975FD66}" presName="negativeSpace" presStyleCnt="0"/>
      <dgm:spPr/>
    </dgm:pt>
    <dgm:pt modelId="{1D0397B9-96DE-40B6-AEFD-AC727D6FE9D7}" type="pres">
      <dgm:prSet presAssocID="{85B317D6-AA6B-43DA-83DE-88C14975FD66}" presName="childText" presStyleLbl="conFgAcc1" presStyleIdx="4" presStyleCnt="6">
        <dgm:presLayoutVars>
          <dgm:bulletEnabled val="1"/>
        </dgm:presLayoutVars>
      </dgm:prSet>
      <dgm:spPr/>
    </dgm:pt>
    <dgm:pt modelId="{2D0D86E9-C2E0-4B49-A602-ECAF7418B815}" type="pres">
      <dgm:prSet presAssocID="{001D18FB-1EC3-40AC-97F7-4E063D9959FC}" presName="spaceBetweenRectangles" presStyleCnt="0"/>
      <dgm:spPr/>
    </dgm:pt>
    <dgm:pt modelId="{84A68FC1-1558-4413-B80C-330ACA0A0F3F}" type="pres">
      <dgm:prSet presAssocID="{607DCF25-0D9C-44B1-A24F-3597A6DD1EBA}" presName="parentLin" presStyleCnt="0"/>
      <dgm:spPr/>
    </dgm:pt>
    <dgm:pt modelId="{A2DEC2E1-26AC-44B8-8939-56C62C3F418E}" type="pres">
      <dgm:prSet presAssocID="{607DCF25-0D9C-44B1-A24F-3597A6DD1EBA}" presName="parentLeftMargin" presStyleLbl="node1" presStyleIdx="4" presStyleCnt="6"/>
      <dgm:spPr/>
    </dgm:pt>
    <dgm:pt modelId="{435E322A-2C0C-400D-8B7E-38EC7EB63228}" type="pres">
      <dgm:prSet presAssocID="{607DCF25-0D9C-44B1-A24F-3597A6DD1EBA}" presName="parentText" presStyleLbl="node1" presStyleIdx="5" presStyleCnt="6">
        <dgm:presLayoutVars>
          <dgm:chMax val="0"/>
          <dgm:bulletEnabled val="1"/>
        </dgm:presLayoutVars>
      </dgm:prSet>
      <dgm:spPr/>
    </dgm:pt>
    <dgm:pt modelId="{3EA5F62E-884B-4B33-A66B-011B03A09B0D}" type="pres">
      <dgm:prSet presAssocID="{607DCF25-0D9C-44B1-A24F-3597A6DD1EBA}" presName="negativeSpace" presStyleCnt="0"/>
      <dgm:spPr/>
    </dgm:pt>
    <dgm:pt modelId="{5AA8E0D7-3EF3-4158-BCAF-3F25E71BF674}" type="pres">
      <dgm:prSet presAssocID="{607DCF25-0D9C-44B1-A24F-3597A6DD1EBA}" presName="childText" presStyleLbl="conFgAcc1" presStyleIdx="5" presStyleCnt="6">
        <dgm:presLayoutVars>
          <dgm:bulletEnabled val="1"/>
        </dgm:presLayoutVars>
      </dgm:prSet>
      <dgm:spPr/>
    </dgm:pt>
  </dgm:ptLst>
  <dgm:cxnLst>
    <dgm:cxn modelId="{BABF5022-3E74-4921-8A65-8BE55E3CB98E}" srcId="{5C64A2BF-7FE4-4D5F-84DE-319E9B81FA6D}" destId="{C4D79184-954C-4703-9620-79ECC6AFEA9B}" srcOrd="2" destOrd="0" parTransId="{C24D9269-DE0B-420F-AD4D-F11EDA9C2576}" sibTransId="{8646FF36-5915-45B5-8415-20CFA4DD0036}"/>
    <dgm:cxn modelId="{3420B623-705C-4FB9-9B0C-9C323190C3FF}" type="presOf" srcId="{5C64A2BF-7FE4-4D5F-84DE-319E9B81FA6D}" destId="{E84D9B6F-9048-4630-8CE7-49DD71803D92}" srcOrd="0" destOrd="0" presId="urn:microsoft.com/office/officeart/2005/8/layout/list1"/>
    <dgm:cxn modelId="{0391F62E-F2F0-4044-B97A-C57185B88AD5}" srcId="{5C64A2BF-7FE4-4D5F-84DE-319E9B81FA6D}" destId="{29096244-EE75-4035-9D68-7967304BC3E2}" srcOrd="0" destOrd="0" parTransId="{751BA69A-B630-4758-8679-5F4B774F2440}" sibTransId="{570C0E59-1E50-4CEC-8A64-F83B9FCB93BF}"/>
    <dgm:cxn modelId="{EC948C3D-5FD4-4A89-887E-B1C93CB90A4B}" type="presOf" srcId="{29096244-EE75-4035-9D68-7967304BC3E2}" destId="{0675C923-612A-45EA-B38E-4B2A11B2AE8C}" srcOrd="0" destOrd="0" presId="urn:microsoft.com/office/officeart/2005/8/layout/list1"/>
    <dgm:cxn modelId="{1844106A-1F9F-4C82-BD0E-7D94F16978E4}" type="presOf" srcId="{C4D79184-954C-4703-9620-79ECC6AFEA9B}" destId="{4318A63B-3FB3-49A9-98CB-F9020E01E2B1}" srcOrd="0" destOrd="0" presId="urn:microsoft.com/office/officeart/2005/8/layout/list1"/>
    <dgm:cxn modelId="{F2C5726E-FDD2-4779-BE58-5087F86E9212}" type="presOf" srcId="{85B317D6-AA6B-43DA-83DE-88C14975FD66}" destId="{E6D8AB4D-DD80-4EF9-9C5C-C07AE4E1C57D}" srcOrd="0" destOrd="0" presId="urn:microsoft.com/office/officeart/2005/8/layout/list1"/>
    <dgm:cxn modelId="{E8F8F572-BAF8-4B7A-89D7-0A8EA6704E55}" type="presOf" srcId="{985DF9B9-D386-4D6A-94CA-155AB57F1B94}" destId="{1C668528-E521-4451-A00B-8E1FEB2D1904}" srcOrd="0" destOrd="0" presId="urn:microsoft.com/office/officeart/2005/8/layout/list1"/>
    <dgm:cxn modelId="{9F534B78-BD45-43DE-B7F1-8F0748422710}" type="presOf" srcId="{5B65ED6C-352F-42C3-A381-526EC6CCEE29}" destId="{A6FC9930-F62A-424A-9897-17AE609473A6}" srcOrd="0" destOrd="0" presId="urn:microsoft.com/office/officeart/2005/8/layout/list1"/>
    <dgm:cxn modelId="{F24B5D91-4A1F-4BCD-8354-825FEC8F85A8}" type="presOf" srcId="{607DCF25-0D9C-44B1-A24F-3597A6DD1EBA}" destId="{A2DEC2E1-26AC-44B8-8939-56C62C3F418E}" srcOrd="0" destOrd="0" presId="urn:microsoft.com/office/officeart/2005/8/layout/list1"/>
    <dgm:cxn modelId="{4F5B7691-D726-4592-A47E-60968B56B65E}" type="presOf" srcId="{85B317D6-AA6B-43DA-83DE-88C14975FD66}" destId="{E3610983-D79C-4ACB-A1E9-EF4642A22755}" srcOrd="1" destOrd="0" presId="urn:microsoft.com/office/officeart/2005/8/layout/list1"/>
    <dgm:cxn modelId="{A4F6DC95-AFC2-4227-A390-4411B5A9277E}" srcId="{5C64A2BF-7FE4-4D5F-84DE-319E9B81FA6D}" destId="{85B317D6-AA6B-43DA-83DE-88C14975FD66}" srcOrd="4" destOrd="0" parTransId="{86C1099D-692C-44CB-853C-4649DBA9C428}" sibTransId="{001D18FB-1EC3-40AC-97F7-4E063D9959FC}"/>
    <dgm:cxn modelId="{1EFD249C-24BC-4C4B-9975-2F36BA302A10}" srcId="{5C64A2BF-7FE4-4D5F-84DE-319E9B81FA6D}" destId="{607DCF25-0D9C-44B1-A24F-3597A6DD1EBA}" srcOrd="5" destOrd="0" parTransId="{7D35717E-B801-46F9-B8B5-D39857ADBDF7}" sibTransId="{2A4113C2-6D50-4B79-A8D1-59E73D1B0357}"/>
    <dgm:cxn modelId="{5E476D9D-13AE-4290-AFB5-A3077A8D1B0B}" srcId="{5C64A2BF-7FE4-4D5F-84DE-319E9B81FA6D}" destId="{5B65ED6C-352F-42C3-A381-526EC6CCEE29}" srcOrd="1" destOrd="0" parTransId="{872AF151-4466-49A2-9645-9F4573192E91}" sibTransId="{C47887DA-028D-4674-846F-0225F403900B}"/>
    <dgm:cxn modelId="{33EB4CB0-C74F-4223-AA5C-AD389197C8C3}" type="presOf" srcId="{985DF9B9-D386-4D6A-94CA-155AB57F1B94}" destId="{1112DBD7-6A42-4DBF-97BE-C61ECC85A8AD}" srcOrd="1" destOrd="0" presId="urn:microsoft.com/office/officeart/2005/8/layout/list1"/>
    <dgm:cxn modelId="{ADD13FB1-BF46-47C8-A90F-AA234AE4AC0F}" type="presOf" srcId="{5B65ED6C-352F-42C3-A381-526EC6CCEE29}" destId="{9130F7F8-D959-443D-B436-E6D1F1FCCDA3}" srcOrd="1" destOrd="0" presId="urn:microsoft.com/office/officeart/2005/8/layout/list1"/>
    <dgm:cxn modelId="{F612AEB8-C95F-4C29-8DCB-24D1A1C41050}" srcId="{5C64A2BF-7FE4-4D5F-84DE-319E9B81FA6D}" destId="{985DF9B9-D386-4D6A-94CA-155AB57F1B94}" srcOrd="3" destOrd="0" parTransId="{0EDBDA8F-8488-4455-854A-817600E9A913}" sibTransId="{634D4B02-CFB7-41BD-B065-FDC1E4BA3A84}"/>
    <dgm:cxn modelId="{004FBEF3-7937-494C-A081-45A5DA133350}" type="presOf" srcId="{C4D79184-954C-4703-9620-79ECC6AFEA9B}" destId="{A09129B5-1FAE-454E-81DD-E3B0884F3C53}" srcOrd="1" destOrd="0" presId="urn:microsoft.com/office/officeart/2005/8/layout/list1"/>
    <dgm:cxn modelId="{913312FD-7A60-4B49-86BD-3BCC1D2B69DE}" type="presOf" srcId="{607DCF25-0D9C-44B1-A24F-3597A6DD1EBA}" destId="{435E322A-2C0C-400D-8B7E-38EC7EB63228}" srcOrd="1" destOrd="0" presId="urn:microsoft.com/office/officeart/2005/8/layout/list1"/>
    <dgm:cxn modelId="{83CED8FD-CCA1-46F1-84BD-120D2A49569C}" type="presOf" srcId="{29096244-EE75-4035-9D68-7967304BC3E2}" destId="{B795235C-2AFC-4062-938A-B6D05C585AFF}" srcOrd="1" destOrd="0" presId="urn:microsoft.com/office/officeart/2005/8/layout/list1"/>
    <dgm:cxn modelId="{CF5BEAAF-9467-486B-A1F9-C4C6FF4A1BBC}" type="presParOf" srcId="{E84D9B6F-9048-4630-8CE7-49DD71803D92}" destId="{FC12276F-9E07-4069-A5B1-60C364ACCD16}" srcOrd="0" destOrd="0" presId="urn:microsoft.com/office/officeart/2005/8/layout/list1"/>
    <dgm:cxn modelId="{675063D9-368F-478D-A523-1459186D44C3}" type="presParOf" srcId="{FC12276F-9E07-4069-A5B1-60C364ACCD16}" destId="{0675C923-612A-45EA-B38E-4B2A11B2AE8C}" srcOrd="0" destOrd="0" presId="urn:microsoft.com/office/officeart/2005/8/layout/list1"/>
    <dgm:cxn modelId="{23B795E3-1B48-4704-8AB4-7389A3A8AC04}" type="presParOf" srcId="{FC12276F-9E07-4069-A5B1-60C364ACCD16}" destId="{B795235C-2AFC-4062-938A-B6D05C585AFF}" srcOrd="1" destOrd="0" presId="urn:microsoft.com/office/officeart/2005/8/layout/list1"/>
    <dgm:cxn modelId="{BA635D9F-B1C1-4523-A6AB-1825B2F38CCA}" type="presParOf" srcId="{E84D9B6F-9048-4630-8CE7-49DD71803D92}" destId="{0A56B37F-91A0-439D-97D4-0D25CCA26D11}" srcOrd="1" destOrd="0" presId="urn:microsoft.com/office/officeart/2005/8/layout/list1"/>
    <dgm:cxn modelId="{0DB40055-2B2C-4157-A5A2-13E5004EF925}" type="presParOf" srcId="{E84D9B6F-9048-4630-8CE7-49DD71803D92}" destId="{69090A1B-E16A-4678-BA98-6C373CFD5779}" srcOrd="2" destOrd="0" presId="urn:microsoft.com/office/officeart/2005/8/layout/list1"/>
    <dgm:cxn modelId="{21697A88-F0D7-4960-8DD6-943A3D00D312}" type="presParOf" srcId="{E84D9B6F-9048-4630-8CE7-49DD71803D92}" destId="{843084AA-18A2-47F2-B667-DED88FD5CA6F}" srcOrd="3" destOrd="0" presId="urn:microsoft.com/office/officeart/2005/8/layout/list1"/>
    <dgm:cxn modelId="{00E2DB40-A6F7-411A-A0F2-040A5D58DEF8}" type="presParOf" srcId="{E84D9B6F-9048-4630-8CE7-49DD71803D92}" destId="{802B6872-6829-43F3-9A19-32330903E982}" srcOrd="4" destOrd="0" presId="urn:microsoft.com/office/officeart/2005/8/layout/list1"/>
    <dgm:cxn modelId="{2C80536D-CEE0-4E2F-8A8E-480C0959F555}" type="presParOf" srcId="{802B6872-6829-43F3-9A19-32330903E982}" destId="{A6FC9930-F62A-424A-9897-17AE609473A6}" srcOrd="0" destOrd="0" presId="urn:microsoft.com/office/officeart/2005/8/layout/list1"/>
    <dgm:cxn modelId="{4CE33C8B-1A43-41D3-8CFB-1F18E083DEA8}" type="presParOf" srcId="{802B6872-6829-43F3-9A19-32330903E982}" destId="{9130F7F8-D959-443D-B436-E6D1F1FCCDA3}" srcOrd="1" destOrd="0" presId="urn:microsoft.com/office/officeart/2005/8/layout/list1"/>
    <dgm:cxn modelId="{E72DC414-7FEB-4CF2-BF66-8E10D1C1F607}" type="presParOf" srcId="{E84D9B6F-9048-4630-8CE7-49DD71803D92}" destId="{CA87DFCF-0ABA-458C-AE9D-8C67F124B92A}" srcOrd="5" destOrd="0" presId="urn:microsoft.com/office/officeart/2005/8/layout/list1"/>
    <dgm:cxn modelId="{4DFDAC2C-BE72-45A7-9445-9FDD12F5C8F6}" type="presParOf" srcId="{E84D9B6F-9048-4630-8CE7-49DD71803D92}" destId="{C17B35D2-CF2E-4C9C-928A-5854A9419989}" srcOrd="6" destOrd="0" presId="urn:microsoft.com/office/officeart/2005/8/layout/list1"/>
    <dgm:cxn modelId="{D2DAE584-607F-40C1-9732-D3663A896653}" type="presParOf" srcId="{E84D9B6F-9048-4630-8CE7-49DD71803D92}" destId="{A351A0EE-64F4-496F-B0FD-656E646DCC87}" srcOrd="7" destOrd="0" presId="urn:microsoft.com/office/officeart/2005/8/layout/list1"/>
    <dgm:cxn modelId="{CAF80D90-03AF-486D-A481-680DC7B16466}" type="presParOf" srcId="{E84D9B6F-9048-4630-8CE7-49DD71803D92}" destId="{6BC01135-C891-4195-B083-61354D5083FE}" srcOrd="8" destOrd="0" presId="urn:microsoft.com/office/officeart/2005/8/layout/list1"/>
    <dgm:cxn modelId="{9319D412-F182-47F1-A0BA-C0AA5B6AB65F}" type="presParOf" srcId="{6BC01135-C891-4195-B083-61354D5083FE}" destId="{4318A63B-3FB3-49A9-98CB-F9020E01E2B1}" srcOrd="0" destOrd="0" presId="urn:microsoft.com/office/officeart/2005/8/layout/list1"/>
    <dgm:cxn modelId="{3AFF013E-43E0-464E-A3FB-972DD213CEBD}" type="presParOf" srcId="{6BC01135-C891-4195-B083-61354D5083FE}" destId="{A09129B5-1FAE-454E-81DD-E3B0884F3C53}" srcOrd="1" destOrd="0" presId="urn:microsoft.com/office/officeart/2005/8/layout/list1"/>
    <dgm:cxn modelId="{7D3EE617-93B8-4CDA-BF0B-36F0A0D87D6B}" type="presParOf" srcId="{E84D9B6F-9048-4630-8CE7-49DD71803D92}" destId="{A481B2D1-F650-40D0-99DF-8528D260BB4E}" srcOrd="9" destOrd="0" presId="urn:microsoft.com/office/officeart/2005/8/layout/list1"/>
    <dgm:cxn modelId="{B3A37395-5086-47F7-B65F-4A057E9A161C}" type="presParOf" srcId="{E84D9B6F-9048-4630-8CE7-49DD71803D92}" destId="{189B33D7-43C9-4AE0-BDB3-1C2C0103292D}" srcOrd="10" destOrd="0" presId="urn:microsoft.com/office/officeart/2005/8/layout/list1"/>
    <dgm:cxn modelId="{C36D6C01-0AE5-4256-8FF7-DC9D7AC79FBD}" type="presParOf" srcId="{E84D9B6F-9048-4630-8CE7-49DD71803D92}" destId="{5A762BBF-3C2A-4180-BE13-BBFCA63738E2}" srcOrd="11" destOrd="0" presId="urn:microsoft.com/office/officeart/2005/8/layout/list1"/>
    <dgm:cxn modelId="{FD0069D5-4263-43D1-91C2-7AE6AB281423}" type="presParOf" srcId="{E84D9B6F-9048-4630-8CE7-49DD71803D92}" destId="{229C3ADA-6628-440F-ADE9-FDA71243B7FB}" srcOrd="12" destOrd="0" presId="urn:microsoft.com/office/officeart/2005/8/layout/list1"/>
    <dgm:cxn modelId="{7BA5614B-2906-4D08-8B30-3A5DE35E51A6}" type="presParOf" srcId="{229C3ADA-6628-440F-ADE9-FDA71243B7FB}" destId="{1C668528-E521-4451-A00B-8E1FEB2D1904}" srcOrd="0" destOrd="0" presId="urn:microsoft.com/office/officeart/2005/8/layout/list1"/>
    <dgm:cxn modelId="{5903899A-C09E-4249-B647-7AFDD9A39A84}" type="presParOf" srcId="{229C3ADA-6628-440F-ADE9-FDA71243B7FB}" destId="{1112DBD7-6A42-4DBF-97BE-C61ECC85A8AD}" srcOrd="1" destOrd="0" presId="urn:microsoft.com/office/officeart/2005/8/layout/list1"/>
    <dgm:cxn modelId="{1AA165AE-E018-4422-B434-0653B07C214D}" type="presParOf" srcId="{E84D9B6F-9048-4630-8CE7-49DD71803D92}" destId="{68C88C0D-3ADF-402A-AE58-1AF81B43EBAD}" srcOrd="13" destOrd="0" presId="urn:microsoft.com/office/officeart/2005/8/layout/list1"/>
    <dgm:cxn modelId="{00262604-24FE-4720-A967-B1DC75671333}" type="presParOf" srcId="{E84D9B6F-9048-4630-8CE7-49DD71803D92}" destId="{569ECF6D-3BCA-43B7-9AE9-166BA306B659}" srcOrd="14" destOrd="0" presId="urn:microsoft.com/office/officeart/2005/8/layout/list1"/>
    <dgm:cxn modelId="{7CE800B8-D65C-42C3-A59D-DB0F869A3389}" type="presParOf" srcId="{E84D9B6F-9048-4630-8CE7-49DD71803D92}" destId="{573B5309-E57F-487F-8DA7-D91D2363E18C}" srcOrd="15" destOrd="0" presId="urn:microsoft.com/office/officeart/2005/8/layout/list1"/>
    <dgm:cxn modelId="{4A471B20-DB26-4BA5-B916-4EAA7FD72AEC}" type="presParOf" srcId="{E84D9B6F-9048-4630-8CE7-49DD71803D92}" destId="{6DF2A66B-2EBA-4A0C-8BAA-165864284F72}" srcOrd="16" destOrd="0" presId="urn:microsoft.com/office/officeart/2005/8/layout/list1"/>
    <dgm:cxn modelId="{56141275-CA87-42B9-A63D-0B7E9DD16DFD}" type="presParOf" srcId="{6DF2A66B-2EBA-4A0C-8BAA-165864284F72}" destId="{E6D8AB4D-DD80-4EF9-9C5C-C07AE4E1C57D}" srcOrd="0" destOrd="0" presId="urn:microsoft.com/office/officeart/2005/8/layout/list1"/>
    <dgm:cxn modelId="{E08359CB-2652-4A95-A7D1-74982FCAE193}" type="presParOf" srcId="{6DF2A66B-2EBA-4A0C-8BAA-165864284F72}" destId="{E3610983-D79C-4ACB-A1E9-EF4642A22755}" srcOrd="1" destOrd="0" presId="urn:microsoft.com/office/officeart/2005/8/layout/list1"/>
    <dgm:cxn modelId="{C69405F3-6CDF-433D-8C1A-CF5A1A02F4BB}" type="presParOf" srcId="{E84D9B6F-9048-4630-8CE7-49DD71803D92}" destId="{785DF9E6-76E2-4D50-A6FD-F176E6D9626A}" srcOrd="17" destOrd="0" presId="urn:microsoft.com/office/officeart/2005/8/layout/list1"/>
    <dgm:cxn modelId="{2C40ED0A-2FD9-45C3-AB97-5E114AC62CE5}" type="presParOf" srcId="{E84D9B6F-9048-4630-8CE7-49DD71803D92}" destId="{1D0397B9-96DE-40B6-AEFD-AC727D6FE9D7}" srcOrd="18" destOrd="0" presId="urn:microsoft.com/office/officeart/2005/8/layout/list1"/>
    <dgm:cxn modelId="{5400DAAC-537B-4DA6-B673-BFBFDCFC80F5}" type="presParOf" srcId="{E84D9B6F-9048-4630-8CE7-49DD71803D92}" destId="{2D0D86E9-C2E0-4B49-A602-ECAF7418B815}" srcOrd="19" destOrd="0" presId="urn:microsoft.com/office/officeart/2005/8/layout/list1"/>
    <dgm:cxn modelId="{C2F1BC0A-12B4-4651-BF7D-419DCE34903D}" type="presParOf" srcId="{E84D9B6F-9048-4630-8CE7-49DD71803D92}" destId="{84A68FC1-1558-4413-B80C-330ACA0A0F3F}" srcOrd="20" destOrd="0" presId="urn:microsoft.com/office/officeart/2005/8/layout/list1"/>
    <dgm:cxn modelId="{70374D84-305B-46F9-BE5E-BDB4DF5814CC}" type="presParOf" srcId="{84A68FC1-1558-4413-B80C-330ACA0A0F3F}" destId="{A2DEC2E1-26AC-44B8-8939-56C62C3F418E}" srcOrd="0" destOrd="0" presId="urn:microsoft.com/office/officeart/2005/8/layout/list1"/>
    <dgm:cxn modelId="{5BD1F1F9-198E-43F1-ACBA-3AFD79A1C735}" type="presParOf" srcId="{84A68FC1-1558-4413-B80C-330ACA0A0F3F}" destId="{435E322A-2C0C-400D-8B7E-38EC7EB63228}" srcOrd="1" destOrd="0" presId="urn:microsoft.com/office/officeart/2005/8/layout/list1"/>
    <dgm:cxn modelId="{8D393A7F-0778-4106-A0AC-89D5027E8D2A}" type="presParOf" srcId="{E84D9B6F-9048-4630-8CE7-49DD71803D92}" destId="{3EA5F62E-884B-4B33-A66B-011B03A09B0D}" srcOrd="21" destOrd="0" presId="urn:microsoft.com/office/officeart/2005/8/layout/list1"/>
    <dgm:cxn modelId="{22CF92D2-A647-48EF-863E-E53BF642E9D7}" type="presParOf" srcId="{E84D9B6F-9048-4630-8CE7-49DD71803D92}" destId="{5AA8E0D7-3EF3-4158-BCAF-3F25E71BF674}" srcOrd="22" destOrd="0" presId="urn:microsoft.com/office/officeart/2005/8/layout/list1"/>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42F796EA-3C40-4E4E-84FF-FF703AB5CFB2}" type="doc">
      <dgm:prSet loTypeId="urn:microsoft.com/office/officeart/2005/8/layout/vList6" loCatId="process" qsTypeId="urn:microsoft.com/office/officeart/2005/8/quickstyle/simple1" qsCatId="simple" csTypeId="urn:microsoft.com/office/officeart/2005/8/colors/accent1_4" csCatId="accent1" phldr="1"/>
      <dgm:spPr/>
      <dgm:t>
        <a:bodyPr/>
        <a:lstStyle/>
        <a:p>
          <a:endParaRPr lang="fr-FR"/>
        </a:p>
      </dgm:t>
    </dgm:pt>
    <dgm:pt modelId="{ACF4E5F7-A00D-428C-BFD2-361FA9D05DB2}">
      <dgm:prSet phldrT="[Texte]" custT="1"/>
      <dgm:spPr/>
      <dgm:t>
        <a:bodyPr/>
        <a:lstStyle/>
        <a:p>
          <a:r>
            <a:rPr lang="fr-FR" sz="1200" b="1" dirty="0"/>
            <a:t>1</a:t>
          </a:r>
          <a:r>
            <a:rPr lang="fr-FR" sz="1200" b="1" baseline="30000" dirty="0"/>
            <a:t>er</a:t>
          </a:r>
          <a:r>
            <a:rPr lang="fr-FR" sz="1200" b="1" dirty="0"/>
            <a:t> janvier 2026</a:t>
          </a:r>
          <a:endParaRPr lang="fr-FR" sz="1200" dirty="0"/>
        </a:p>
      </dgm:t>
    </dgm:pt>
    <dgm:pt modelId="{8EFE9464-077C-4E15-B6E5-B41869687474}" type="parTrans" cxnId="{B2C7609D-B0A9-46A8-9593-2E9BFE3BE4FD}">
      <dgm:prSet/>
      <dgm:spPr/>
      <dgm:t>
        <a:bodyPr/>
        <a:lstStyle/>
        <a:p>
          <a:endParaRPr lang="fr-FR"/>
        </a:p>
      </dgm:t>
    </dgm:pt>
    <dgm:pt modelId="{3D92C83E-1A13-4D33-9C82-8D990491C96B}" type="sibTrans" cxnId="{B2C7609D-B0A9-46A8-9593-2E9BFE3BE4FD}">
      <dgm:prSet/>
      <dgm:spPr/>
      <dgm:t>
        <a:bodyPr/>
        <a:lstStyle/>
        <a:p>
          <a:endParaRPr lang="fr-FR"/>
        </a:p>
      </dgm:t>
    </dgm:pt>
    <dgm:pt modelId="{8D4662EC-BA68-47C6-8001-5EDCC0179B1A}">
      <dgm:prSet phldrT="[Texte]" custT="1"/>
      <dgm:spPr/>
      <dgm:t>
        <a:bodyPr/>
        <a:lstStyle/>
        <a:p>
          <a:r>
            <a:rPr lang="fr-FR" sz="1200" b="1" dirty="0"/>
            <a:t>Entre le xx et le </a:t>
          </a:r>
          <a:r>
            <a:rPr lang="fr-FR" sz="1200" b="1" u="sng" dirty="0"/>
            <a:t>9 octobre</a:t>
          </a:r>
          <a:endParaRPr lang="fr-FR" sz="1200" u="sng" dirty="0"/>
        </a:p>
      </dgm:t>
    </dgm:pt>
    <dgm:pt modelId="{FEB6DFA0-96A5-4E28-82C8-8721CB776F92}" type="parTrans" cxnId="{53A10546-F001-46FD-A5A2-0E70F1A1C328}">
      <dgm:prSet/>
      <dgm:spPr/>
      <dgm:t>
        <a:bodyPr/>
        <a:lstStyle/>
        <a:p>
          <a:endParaRPr lang="fr-FR"/>
        </a:p>
      </dgm:t>
    </dgm:pt>
    <dgm:pt modelId="{FF6C5AD2-2BF3-4E77-82D2-05DCC4D53466}" type="sibTrans" cxnId="{53A10546-F001-46FD-A5A2-0E70F1A1C328}">
      <dgm:prSet/>
      <dgm:spPr/>
      <dgm:t>
        <a:bodyPr/>
        <a:lstStyle/>
        <a:p>
          <a:endParaRPr lang="fr-FR"/>
        </a:p>
      </dgm:t>
    </dgm:pt>
    <dgm:pt modelId="{BABCAD01-2D3A-496E-B74D-4D04B45B22C7}">
      <dgm:prSet phldrT="[Texte]" custT="1"/>
      <dgm:spPr/>
      <dgm:t>
        <a:bodyPr/>
        <a:lstStyle/>
        <a:p>
          <a:r>
            <a:rPr lang="fr-FR" sz="1200" b="1" dirty="0"/>
            <a:t>Entre le xx et le 10 décembre 2026</a:t>
          </a:r>
          <a:endParaRPr lang="fr-FR" sz="1200" dirty="0"/>
        </a:p>
      </dgm:t>
    </dgm:pt>
    <dgm:pt modelId="{BDCD8539-4663-4409-8729-C3FFB5C1E250}" type="parTrans" cxnId="{A93F74D7-AF36-4E1F-8374-E4109BE99822}">
      <dgm:prSet/>
      <dgm:spPr/>
      <dgm:t>
        <a:bodyPr/>
        <a:lstStyle/>
        <a:p>
          <a:endParaRPr lang="fr-FR"/>
        </a:p>
      </dgm:t>
    </dgm:pt>
    <dgm:pt modelId="{14F51781-C2C8-4819-99C2-470DD5E4C8AD}" type="sibTrans" cxnId="{A93F74D7-AF36-4E1F-8374-E4109BE99822}">
      <dgm:prSet/>
      <dgm:spPr/>
      <dgm:t>
        <a:bodyPr/>
        <a:lstStyle/>
        <a:p>
          <a:endParaRPr lang="fr-FR"/>
        </a:p>
      </dgm:t>
    </dgm:pt>
    <dgm:pt modelId="{646EC3CD-B270-45B0-AE65-37A40B49EFF5}">
      <dgm:prSet phldrT="[Texte]" custT="1"/>
      <dgm:spPr/>
      <dgm:t>
        <a:bodyPr/>
        <a:lstStyle/>
        <a:p>
          <a:r>
            <a:rPr lang="fr-FR" sz="1200" b="1" dirty="0"/>
            <a:t>Entre le xx et le </a:t>
          </a:r>
          <a:r>
            <a:rPr lang="fr-FR" sz="1200" b="1" u="sng" dirty="0"/>
            <a:t>25 novembre</a:t>
          </a:r>
          <a:endParaRPr lang="fr-FR" sz="1200" u="sng" dirty="0"/>
        </a:p>
      </dgm:t>
    </dgm:pt>
    <dgm:pt modelId="{6E923C6F-8ADF-4DBF-B6BC-D18033DAF68F}" type="parTrans" cxnId="{23C67B8F-4911-456B-BBFE-B370DFA9812F}">
      <dgm:prSet/>
      <dgm:spPr/>
      <dgm:t>
        <a:bodyPr/>
        <a:lstStyle/>
        <a:p>
          <a:endParaRPr lang="fr-FR"/>
        </a:p>
      </dgm:t>
    </dgm:pt>
    <dgm:pt modelId="{DD922974-3E00-4E84-ADA0-B8E6704E817B}" type="sibTrans" cxnId="{23C67B8F-4911-456B-BBFE-B370DFA9812F}">
      <dgm:prSet/>
      <dgm:spPr/>
      <dgm:t>
        <a:bodyPr/>
        <a:lstStyle/>
        <a:p>
          <a:endParaRPr lang="fr-FR"/>
        </a:p>
      </dgm:t>
    </dgm:pt>
    <dgm:pt modelId="{F6A5A9C4-BA79-435F-BB5B-5EA554682571}">
      <dgm:prSet phldrT="[Texte]" custT="1"/>
      <dgm:spPr/>
      <dgm:t>
        <a:bodyPr/>
        <a:lstStyle/>
        <a:p>
          <a:r>
            <a:rPr lang="fr-FR" sz="1200" b="1" dirty="0"/>
            <a:t>Entre le xx  et le </a:t>
          </a:r>
          <a:r>
            <a:rPr lang="fr-FR" sz="1200" b="1" u="sng" dirty="0"/>
            <a:t>19 octobre</a:t>
          </a:r>
          <a:endParaRPr lang="fr-FR" sz="1200" u="sng" dirty="0"/>
        </a:p>
      </dgm:t>
    </dgm:pt>
    <dgm:pt modelId="{461F4109-9405-436F-A58D-98E9E6D6CEC5}" type="parTrans" cxnId="{33AAFEB9-A0E5-43B6-9087-8C3309E12FBA}">
      <dgm:prSet/>
      <dgm:spPr/>
      <dgm:t>
        <a:bodyPr/>
        <a:lstStyle/>
        <a:p>
          <a:endParaRPr lang="fr-FR"/>
        </a:p>
      </dgm:t>
    </dgm:pt>
    <dgm:pt modelId="{034E0F58-737B-4B39-A9A5-8AA0031E3BEB}" type="sibTrans" cxnId="{33AAFEB9-A0E5-43B6-9087-8C3309E12FBA}">
      <dgm:prSet/>
      <dgm:spPr/>
      <dgm:t>
        <a:bodyPr/>
        <a:lstStyle/>
        <a:p>
          <a:endParaRPr lang="fr-FR"/>
        </a:p>
      </dgm:t>
    </dgm:pt>
    <dgm:pt modelId="{322BE9C2-3F78-4107-B8D2-9B3A797649D6}">
      <dgm:prSet phldrT="[Texte]" custT="1"/>
      <dgm:spPr/>
      <dgm:t>
        <a:bodyPr/>
        <a:lstStyle/>
        <a:p>
          <a:r>
            <a:rPr lang="fr-FR" sz="1200" b="1" dirty="0"/>
            <a:t>Entre le xx et le </a:t>
          </a:r>
          <a:r>
            <a:rPr lang="fr-FR" sz="1200" b="1" u="sng" dirty="0"/>
            <a:t>29 octobre</a:t>
          </a:r>
          <a:endParaRPr lang="fr-FR" sz="1200" u="sng" dirty="0"/>
        </a:p>
      </dgm:t>
    </dgm:pt>
    <dgm:pt modelId="{4D634A1C-F896-4706-900E-6274A4076BB7}" type="parTrans" cxnId="{D7EFBB26-6C20-481C-9A11-EFCA9F7887FD}">
      <dgm:prSet/>
      <dgm:spPr/>
      <dgm:t>
        <a:bodyPr/>
        <a:lstStyle/>
        <a:p>
          <a:endParaRPr lang="fr-FR"/>
        </a:p>
      </dgm:t>
    </dgm:pt>
    <dgm:pt modelId="{607E23B1-C52B-405B-BFB3-D9B24EC0F12F}" type="sibTrans" cxnId="{D7EFBB26-6C20-481C-9A11-EFCA9F7887FD}">
      <dgm:prSet/>
      <dgm:spPr/>
      <dgm:t>
        <a:bodyPr/>
        <a:lstStyle/>
        <a:p>
          <a:endParaRPr lang="fr-FR"/>
        </a:p>
      </dgm:t>
    </dgm:pt>
    <dgm:pt modelId="{A0A6132F-2AB0-47D1-9627-2976EFC07430}">
      <dgm:prSet phldrT="[Texte]" custT="1"/>
      <dgm:spPr/>
      <dgm:t>
        <a:bodyPr/>
        <a:lstStyle/>
        <a:p>
          <a:r>
            <a:rPr lang="fr-FR" sz="1200" b="1" dirty="0"/>
            <a:t>10 juin au plus tard</a:t>
          </a:r>
          <a:endParaRPr lang="fr-FR" sz="1200" dirty="0"/>
        </a:p>
      </dgm:t>
    </dgm:pt>
    <dgm:pt modelId="{D1944BAA-C503-4B3E-BC39-533C2AC33E4B}" type="parTrans" cxnId="{0EADCE77-26D9-47AE-BA69-180541A97E92}">
      <dgm:prSet/>
      <dgm:spPr/>
      <dgm:t>
        <a:bodyPr/>
        <a:lstStyle/>
        <a:p>
          <a:endParaRPr lang="fr-FR"/>
        </a:p>
      </dgm:t>
    </dgm:pt>
    <dgm:pt modelId="{67275493-7E5F-4A42-9B0C-68F1D117BC0E}" type="sibTrans" cxnId="{0EADCE77-26D9-47AE-BA69-180541A97E92}">
      <dgm:prSet/>
      <dgm:spPr/>
      <dgm:t>
        <a:bodyPr/>
        <a:lstStyle/>
        <a:p>
          <a:endParaRPr lang="fr-FR"/>
        </a:p>
      </dgm:t>
    </dgm:pt>
    <dgm:pt modelId="{FA82069F-1A1C-43BE-854F-BD0F28D64D47}">
      <dgm:prSet phldrT="[Texte]" custT="1"/>
      <dgm:spPr/>
      <dgm:t>
        <a:bodyPr anchor="ctr" anchorCtr="0"/>
        <a:lstStyle/>
        <a:p>
          <a:r>
            <a:rPr lang="fr-FR" sz="1200" dirty="0"/>
            <a:t>Part F/H</a:t>
          </a:r>
        </a:p>
      </dgm:t>
    </dgm:pt>
    <dgm:pt modelId="{72F05FCB-B4EB-4869-A3F4-10E357AD678D}" type="parTrans" cxnId="{3A07CD19-5A9E-40D9-9F2C-CF8362FD0CD0}">
      <dgm:prSet/>
      <dgm:spPr/>
      <dgm:t>
        <a:bodyPr/>
        <a:lstStyle/>
        <a:p>
          <a:endParaRPr lang="fr-FR"/>
        </a:p>
      </dgm:t>
    </dgm:pt>
    <dgm:pt modelId="{C0473D80-8879-4AF4-B71E-4C7F2F1EC954}" type="sibTrans" cxnId="{3A07CD19-5A9E-40D9-9F2C-CF8362FD0CD0}">
      <dgm:prSet/>
      <dgm:spPr/>
      <dgm:t>
        <a:bodyPr/>
        <a:lstStyle/>
        <a:p>
          <a:endParaRPr lang="fr-FR"/>
        </a:p>
      </dgm:t>
    </dgm:pt>
    <dgm:pt modelId="{83AD5DBC-0EF4-4FAF-A72E-6CD25B5C1355}">
      <dgm:prSet phldrT="[Texte]" custT="1"/>
      <dgm:spPr/>
      <dgm:t>
        <a:bodyPr anchor="ctr" anchorCtr="0"/>
        <a:lstStyle/>
        <a:p>
          <a:r>
            <a:rPr lang="fr-FR" sz="1200" dirty="0"/>
            <a:t>Seuil de création CST</a:t>
          </a:r>
        </a:p>
      </dgm:t>
    </dgm:pt>
    <dgm:pt modelId="{640F0607-A718-4DB5-B458-CEC4B4FCCDF1}" type="parTrans" cxnId="{DACB86D8-DB03-4991-9A53-55D28D1C780C}">
      <dgm:prSet/>
      <dgm:spPr/>
      <dgm:t>
        <a:bodyPr/>
        <a:lstStyle/>
        <a:p>
          <a:endParaRPr lang="fr-FR"/>
        </a:p>
      </dgm:t>
    </dgm:pt>
    <dgm:pt modelId="{2C2138A5-5C14-4330-927C-DC498760653E}" type="sibTrans" cxnId="{DACB86D8-DB03-4991-9A53-55D28D1C780C}">
      <dgm:prSet/>
      <dgm:spPr/>
      <dgm:t>
        <a:bodyPr/>
        <a:lstStyle/>
        <a:p>
          <a:endParaRPr lang="fr-FR"/>
        </a:p>
      </dgm:t>
    </dgm:pt>
    <dgm:pt modelId="{514B8AEB-8E45-4E9C-904B-55497E6FC07F}">
      <dgm:prSet phldrT="[Texte]" custT="1"/>
      <dgm:spPr/>
      <dgm:t>
        <a:bodyPr anchor="ctr" anchorCtr="0"/>
        <a:lstStyle/>
        <a:p>
          <a:r>
            <a:rPr lang="fr-FR" sz="1200" dirty="0"/>
            <a:t>Délibérations composition CST</a:t>
          </a:r>
        </a:p>
      </dgm:t>
    </dgm:pt>
    <dgm:pt modelId="{DE7EE714-7DDC-47A7-A9C9-F671A4F13928}" type="parTrans" cxnId="{325261B1-EEE1-4CB4-B08F-6BFD8635FF1A}">
      <dgm:prSet/>
      <dgm:spPr/>
      <dgm:t>
        <a:bodyPr/>
        <a:lstStyle/>
        <a:p>
          <a:endParaRPr lang="fr-FR"/>
        </a:p>
      </dgm:t>
    </dgm:pt>
    <dgm:pt modelId="{7B21D75D-F6EB-4B54-9E7C-435970353C05}" type="sibTrans" cxnId="{325261B1-EEE1-4CB4-B08F-6BFD8635FF1A}">
      <dgm:prSet/>
      <dgm:spPr/>
      <dgm:t>
        <a:bodyPr/>
        <a:lstStyle/>
        <a:p>
          <a:endParaRPr lang="fr-FR"/>
        </a:p>
      </dgm:t>
    </dgm:pt>
    <dgm:pt modelId="{6E3DC37E-CA40-4A10-A0C1-12AFDD36BB5E}">
      <dgm:prSet phldrT="[Texte]" custT="1"/>
      <dgm:spPr/>
      <dgm:t>
        <a:bodyPr anchor="ctr" anchorCtr="0"/>
        <a:lstStyle/>
        <a:p>
          <a:r>
            <a:rPr lang="fr-FR" sz="1200" dirty="0"/>
            <a:t>Communication part F/H aux OS</a:t>
          </a:r>
        </a:p>
      </dgm:t>
    </dgm:pt>
    <dgm:pt modelId="{2D48B982-F2A8-4A85-BAD1-A840936E1CD3}" type="parTrans" cxnId="{FABE4E7E-AA03-4E32-9A6D-F9AEAD1D6D01}">
      <dgm:prSet/>
      <dgm:spPr/>
      <dgm:t>
        <a:bodyPr/>
        <a:lstStyle/>
        <a:p>
          <a:endParaRPr lang="fr-FR"/>
        </a:p>
      </dgm:t>
    </dgm:pt>
    <dgm:pt modelId="{5F02F26C-94B4-487F-BA24-ECE625EDABEB}" type="sibTrans" cxnId="{FABE4E7E-AA03-4E32-9A6D-F9AEAD1D6D01}">
      <dgm:prSet/>
      <dgm:spPr/>
      <dgm:t>
        <a:bodyPr/>
        <a:lstStyle/>
        <a:p>
          <a:endParaRPr lang="fr-FR"/>
        </a:p>
      </dgm:t>
    </dgm:pt>
    <dgm:pt modelId="{037630B8-3274-431E-8C1D-42ACDCAACA49}">
      <dgm:prSet phldrT="[Texte]" custT="1"/>
      <dgm:spPr/>
      <dgm:t>
        <a:bodyPr anchor="ctr" anchorCtr="0"/>
        <a:lstStyle/>
        <a:p>
          <a:r>
            <a:rPr lang="fr-FR" sz="1200" dirty="0"/>
            <a:t>Publicité liste électorale</a:t>
          </a:r>
        </a:p>
      </dgm:t>
    </dgm:pt>
    <dgm:pt modelId="{84CDD141-178A-40B4-A4EB-97E800FD9658}" type="parTrans" cxnId="{D1CF6C12-D73B-49CC-8AD1-DBFBEF492073}">
      <dgm:prSet/>
      <dgm:spPr/>
      <dgm:t>
        <a:bodyPr/>
        <a:lstStyle/>
        <a:p>
          <a:endParaRPr lang="fr-FR"/>
        </a:p>
      </dgm:t>
    </dgm:pt>
    <dgm:pt modelId="{98A52B4C-C6B5-4DBF-9AA8-91689B5F35A7}" type="sibTrans" cxnId="{D1CF6C12-D73B-49CC-8AD1-DBFBEF492073}">
      <dgm:prSet/>
      <dgm:spPr/>
      <dgm:t>
        <a:bodyPr/>
        <a:lstStyle/>
        <a:p>
          <a:endParaRPr lang="fr-FR"/>
        </a:p>
      </dgm:t>
    </dgm:pt>
    <dgm:pt modelId="{1B804E30-6ADE-483C-AF3A-8D9890801EF9}">
      <dgm:prSet phldrT="[Texte]" custT="1"/>
      <dgm:spPr/>
      <dgm:t>
        <a:bodyPr anchor="ctr" anchorCtr="0"/>
        <a:lstStyle/>
        <a:p>
          <a:r>
            <a:rPr lang="fr-FR" sz="1200" dirty="0"/>
            <a:t>Modifications  listes électorales </a:t>
          </a:r>
        </a:p>
      </dgm:t>
    </dgm:pt>
    <dgm:pt modelId="{001D8A65-49BA-4263-815A-B1C51E2D12A2}" type="parTrans" cxnId="{6D435083-36E7-4134-A737-B32E4881BE18}">
      <dgm:prSet/>
      <dgm:spPr/>
      <dgm:t>
        <a:bodyPr/>
        <a:lstStyle/>
        <a:p>
          <a:endParaRPr lang="fr-FR"/>
        </a:p>
      </dgm:t>
    </dgm:pt>
    <dgm:pt modelId="{E1AB4E98-AA55-4174-A95F-1AF6F0518A9C}" type="sibTrans" cxnId="{6D435083-36E7-4134-A737-B32E4881BE18}">
      <dgm:prSet/>
      <dgm:spPr/>
      <dgm:t>
        <a:bodyPr/>
        <a:lstStyle/>
        <a:p>
          <a:endParaRPr lang="fr-FR"/>
        </a:p>
      </dgm:t>
    </dgm:pt>
    <dgm:pt modelId="{86BB216A-75B0-491F-994A-85BEE496DF83}">
      <dgm:prSet phldrT="[Texte]" custT="1"/>
      <dgm:spPr/>
      <dgm:t>
        <a:bodyPr anchor="ctr" anchorCtr="0"/>
        <a:lstStyle/>
        <a:p>
          <a:r>
            <a:rPr lang="fr-FR" sz="1200" dirty="0"/>
            <a:t>Dépôt des listes de candidats</a:t>
          </a:r>
        </a:p>
      </dgm:t>
    </dgm:pt>
    <dgm:pt modelId="{89ABBAAA-36A5-47D6-A4B4-46332B1D3008}" type="parTrans" cxnId="{BA9E212A-30A6-4967-9167-07CC29BAE2F6}">
      <dgm:prSet/>
      <dgm:spPr/>
      <dgm:t>
        <a:bodyPr/>
        <a:lstStyle/>
        <a:p>
          <a:endParaRPr lang="fr-FR"/>
        </a:p>
      </dgm:t>
    </dgm:pt>
    <dgm:pt modelId="{6C67E267-1227-4DB9-802C-C3AD0964031C}" type="sibTrans" cxnId="{BA9E212A-30A6-4967-9167-07CC29BAE2F6}">
      <dgm:prSet/>
      <dgm:spPr/>
      <dgm:t>
        <a:bodyPr/>
        <a:lstStyle/>
        <a:p>
          <a:endParaRPr lang="fr-FR"/>
        </a:p>
      </dgm:t>
    </dgm:pt>
    <dgm:pt modelId="{FCF25145-E520-4DCB-B609-7C20A7726EFB}">
      <dgm:prSet phldrT="[Texte]" custT="1"/>
      <dgm:spPr/>
      <dgm:t>
        <a:bodyPr anchor="ctr" anchorCtr="0"/>
        <a:lstStyle/>
        <a:p>
          <a:r>
            <a:rPr lang="fr-FR" sz="1200" dirty="0"/>
            <a:t>Transmission du matériel de vote électronique</a:t>
          </a:r>
        </a:p>
      </dgm:t>
    </dgm:pt>
    <dgm:pt modelId="{2CFDDB8A-E900-4167-AE4B-A12FCAF2F46B}" type="parTrans" cxnId="{FFC14F0B-F546-4A5E-AB58-F29F64CDF55E}">
      <dgm:prSet/>
      <dgm:spPr/>
      <dgm:t>
        <a:bodyPr/>
        <a:lstStyle/>
        <a:p>
          <a:endParaRPr lang="fr-FR"/>
        </a:p>
      </dgm:t>
    </dgm:pt>
    <dgm:pt modelId="{BD0162F3-205D-4044-BA89-67F115D77458}" type="sibTrans" cxnId="{FFC14F0B-F546-4A5E-AB58-F29F64CDF55E}">
      <dgm:prSet/>
      <dgm:spPr/>
      <dgm:t>
        <a:bodyPr/>
        <a:lstStyle/>
        <a:p>
          <a:endParaRPr lang="fr-FR"/>
        </a:p>
      </dgm:t>
    </dgm:pt>
    <dgm:pt modelId="{77CBD6E2-3BB8-47F0-9AAC-3CAC0816650B}">
      <dgm:prSet phldrT="[Texte]" custT="1"/>
      <dgm:spPr/>
      <dgm:t>
        <a:bodyPr anchor="ctr"/>
        <a:lstStyle/>
        <a:p>
          <a:pPr>
            <a:spcAft>
              <a:spcPts val="0"/>
            </a:spcAft>
          </a:pPr>
          <a:r>
            <a:rPr lang="fr-FR" sz="1200" dirty="0"/>
            <a:t>Déroulement du vote électronique</a:t>
          </a:r>
        </a:p>
      </dgm:t>
    </dgm:pt>
    <dgm:pt modelId="{B3B90C55-C28F-4108-8CA5-C66F2511FA22}" type="parTrans" cxnId="{A6633FAE-08CC-4F42-824F-6A5E9D51AE7B}">
      <dgm:prSet/>
      <dgm:spPr/>
      <dgm:t>
        <a:bodyPr/>
        <a:lstStyle/>
        <a:p>
          <a:endParaRPr lang="fr-FR"/>
        </a:p>
      </dgm:t>
    </dgm:pt>
    <dgm:pt modelId="{B7972482-5265-44DA-B678-04CB3C7E6687}" type="sibTrans" cxnId="{A6633FAE-08CC-4F42-824F-6A5E9D51AE7B}">
      <dgm:prSet/>
      <dgm:spPr/>
      <dgm:t>
        <a:bodyPr/>
        <a:lstStyle/>
        <a:p>
          <a:endParaRPr lang="fr-FR"/>
        </a:p>
      </dgm:t>
    </dgm:pt>
    <dgm:pt modelId="{7D555224-C81F-4ECE-936F-830382E68A60}">
      <dgm:prSet phldrT="[Texte]" custT="1"/>
      <dgm:spPr/>
      <dgm:t>
        <a:bodyPr anchor="ctr"/>
        <a:lstStyle/>
        <a:p>
          <a:pPr>
            <a:spcAft>
              <a:spcPts val="0"/>
            </a:spcAft>
          </a:pPr>
          <a:r>
            <a:rPr lang="fr-FR" sz="1200" b="1" dirty="0"/>
            <a:t>Le 10 décembre 2026</a:t>
          </a:r>
        </a:p>
      </dgm:t>
    </dgm:pt>
    <dgm:pt modelId="{AB391D10-76BC-479C-8218-10B8E2843C4B}" type="parTrans" cxnId="{8552ABA7-AD7E-46D8-B99D-D335D375FDF1}">
      <dgm:prSet/>
      <dgm:spPr/>
      <dgm:t>
        <a:bodyPr/>
        <a:lstStyle/>
        <a:p>
          <a:endParaRPr lang="fr-FR"/>
        </a:p>
      </dgm:t>
    </dgm:pt>
    <dgm:pt modelId="{7E5F891A-CB9A-429E-B280-A2EFC31AC15B}" type="sibTrans" cxnId="{8552ABA7-AD7E-46D8-B99D-D335D375FDF1}">
      <dgm:prSet/>
      <dgm:spPr/>
      <dgm:t>
        <a:bodyPr/>
        <a:lstStyle/>
        <a:p>
          <a:endParaRPr lang="fr-FR"/>
        </a:p>
      </dgm:t>
    </dgm:pt>
    <dgm:pt modelId="{E8B377EA-6FFD-47A4-AF34-2C8A31BFD613}">
      <dgm:prSet phldrT="[Texte]" custT="1"/>
      <dgm:spPr/>
      <dgm:t>
        <a:bodyPr anchor="ctr"/>
        <a:lstStyle/>
        <a:p>
          <a:pPr>
            <a:spcAft>
              <a:spcPts val="0"/>
            </a:spcAft>
          </a:pPr>
          <a:r>
            <a:rPr lang="fr-FR" sz="1200" dirty="0"/>
            <a:t>Dépouillement et proclamation des résultats</a:t>
          </a:r>
        </a:p>
      </dgm:t>
    </dgm:pt>
    <dgm:pt modelId="{8D19ECCA-5545-4E3F-9510-480D07E281B5}" type="parTrans" cxnId="{63E04076-0F9F-4D74-9050-2890FC407CE1}">
      <dgm:prSet/>
      <dgm:spPr/>
      <dgm:t>
        <a:bodyPr/>
        <a:lstStyle/>
        <a:p>
          <a:endParaRPr lang="fr-FR"/>
        </a:p>
      </dgm:t>
    </dgm:pt>
    <dgm:pt modelId="{CBFB05C8-48BA-476E-A790-4995347478F2}" type="sibTrans" cxnId="{63E04076-0F9F-4D74-9050-2890FC407CE1}">
      <dgm:prSet/>
      <dgm:spPr/>
      <dgm:t>
        <a:bodyPr/>
        <a:lstStyle/>
        <a:p>
          <a:endParaRPr lang="fr-FR"/>
        </a:p>
      </dgm:t>
    </dgm:pt>
    <dgm:pt modelId="{C83E0E53-54C5-4F55-92E7-7A28402FE881}" type="pres">
      <dgm:prSet presAssocID="{42F796EA-3C40-4E4E-84FF-FF703AB5CFB2}" presName="Name0" presStyleCnt="0">
        <dgm:presLayoutVars>
          <dgm:dir/>
          <dgm:animLvl val="lvl"/>
          <dgm:resizeHandles/>
        </dgm:presLayoutVars>
      </dgm:prSet>
      <dgm:spPr/>
    </dgm:pt>
    <dgm:pt modelId="{ADE6476C-347F-4EB7-A607-37FE073F5C14}" type="pres">
      <dgm:prSet presAssocID="{ACF4E5F7-A00D-428C-BFD2-361FA9D05DB2}" presName="linNode" presStyleCnt="0"/>
      <dgm:spPr/>
    </dgm:pt>
    <dgm:pt modelId="{1D0E8F54-F7A0-43C0-A02E-2F5AD3F83965}" type="pres">
      <dgm:prSet presAssocID="{ACF4E5F7-A00D-428C-BFD2-361FA9D05DB2}" presName="parentShp" presStyleLbl="node1" presStyleIdx="0" presStyleCnt="8">
        <dgm:presLayoutVars>
          <dgm:bulletEnabled val="1"/>
        </dgm:presLayoutVars>
      </dgm:prSet>
      <dgm:spPr/>
    </dgm:pt>
    <dgm:pt modelId="{85476978-F891-4516-9B50-CE67724560CB}" type="pres">
      <dgm:prSet presAssocID="{ACF4E5F7-A00D-428C-BFD2-361FA9D05DB2}" presName="childShp" presStyleLbl="bgAccFollowNode1" presStyleIdx="0" presStyleCnt="8" custScaleY="112441">
        <dgm:presLayoutVars>
          <dgm:bulletEnabled val="1"/>
        </dgm:presLayoutVars>
      </dgm:prSet>
      <dgm:spPr/>
    </dgm:pt>
    <dgm:pt modelId="{8E702853-16E6-4DE6-A353-EA2BF1832560}" type="pres">
      <dgm:prSet presAssocID="{3D92C83E-1A13-4D33-9C82-8D990491C96B}" presName="spacing" presStyleCnt="0"/>
      <dgm:spPr/>
    </dgm:pt>
    <dgm:pt modelId="{78D9EB57-34A8-48C8-87AB-138C06790CBF}" type="pres">
      <dgm:prSet presAssocID="{A0A6132F-2AB0-47D1-9627-2976EFC07430}" presName="linNode" presStyleCnt="0"/>
      <dgm:spPr/>
    </dgm:pt>
    <dgm:pt modelId="{4F77E256-1FE2-49A1-864B-279A35A1CE1D}" type="pres">
      <dgm:prSet presAssocID="{A0A6132F-2AB0-47D1-9627-2976EFC07430}" presName="parentShp" presStyleLbl="node1" presStyleIdx="1" presStyleCnt="8">
        <dgm:presLayoutVars>
          <dgm:bulletEnabled val="1"/>
        </dgm:presLayoutVars>
      </dgm:prSet>
      <dgm:spPr/>
    </dgm:pt>
    <dgm:pt modelId="{E832B63A-BADA-44C3-BDBB-99AB17981122}" type="pres">
      <dgm:prSet presAssocID="{A0A6132F-2AB0-47D1-9627-2976EFC07430}" presName="childShp" presStyleLbl="bgAccFollowNode1" presStyleIdx="1" presStyleCnt="8" custScaleY="117632">
        <dgm:presLayoutVars>
          <dgm:bulletEnabled val="1"/>
        </dgm:presLayoutVars>
      </dgm:prSet>
      <dgm:spPr/>
    </dgm:pt>
    <dgm:pt modelId="{24748286-4CEB-48A7-952A-226ABE7FDF81}" type="pres">
      <dgm:prSet presAssocID="{67275493-7E5F-4A42-9B0C-68F1D117BC0E}" presName="spacing" presStyleCnt="0"/>
      <dgm:spPr/>
    </dgm:pt>
    <dgm:pt modelId="{71A7FFE1-E76D-4D59-B909-EF2ADD0C6625}" type="pres">
      <dgm:prSet presAssocID="{8D4662EC-BA68-47C6-8001-5EDCC0179B1A}" presName="linNode" presStyleCnt="0"/>
      <dgm:spPr/>
    </dgm:pt>
    <dgm:pt modelId="{48C184F7-C624-461C-9890-93AD065B497D}" type="pres">
      <dgm:prSet presAssocID="{8D4662EC-BA68-47C6-8001-5EDCC0179B1A}" presName="parentShp" presStyleLbl="node1" presStyleIdx="2" presStyleCnt="8">
        <dgm:presLayoutVars>
          <dgm:bulletEnabled val="1"/>
        </dgm:presLayoutVars>
      </dgm:prSet>
      <dgm:spPr/>
    </dgm:pt>
    <dgm:pt modelId="{28022D8C-93C1-4D84-98EE-095CA73A6D64}" type="pres">
      <dgm:prSet presAssocID="{8D4662EC-BA68-47C6-8001-5EDCC0179B1A}" presName="childShp" presStyleLbl="bgAccFollowNode1" presStyleIdx="2" presStyleCnt="8" custLinFactNeighborX="109" custLinFactNeighborY="-3489">
        <dgm:presLayoutVars>
          <dgm:bulletEnabled val="1"/>
        </dgm:presLayoutVars>
      </dgm:prSet>
      <dgm:spPr/>
    </dgm:pt>
    <dgm:pt modelId="{C752D681-8744-4106-9484-B694AA799915}" type="pres">
      <dgm:prSet presAssocID="{FF6C5AD2-2BF3-4E77-82D2-05DCC4D53466}" presName="spacing" presStyleCnt="0"/>
      <dgm:spPr/>
    </dgm:pt>
    <dgm:pt modelId="{8C6AD77D-8D73-49B5-8D0C-360CB2F22976}" type="pres">
      <dgm:prSet presAssocID="{F6A5A9C4-BA79-435F-BB5B-5EA554682571}" presName="linNode" presStyleCnt="0"/>
      <dgm:spPr/>
    </dgm:pt>
    <dgm:pt modelId="{54A339A6-A18E-42C0-AB24-A04869ECB98C}" type="pres">
      <dgm:prSet presAssocID="{F6A5A9C4-BA79-435F-BB5B-5EA554682571}" presName="parentShp" presStyleLbl="node1" presStyleIdx="3" presStyleCnt="8" custLinFactNeighborX="73" custLinFactNeighborY="2870">
        <dgm:presLayoutVars>
          <dgm:bulletEnabled val="1"/>
        </dgm:presLayoutVars>
      </dgm:prSet>
      <dgm:spPr/>
    </dgm:pt>
    <dgm:pt modelId="{90220DAD-6C94-4113-8195-8FE6E3BC73B0}" type="pres">
      <dgm:prSet presAssocID="{F6A5A9C4-BA79-435F-BB5B-5EA554682571}" presName="childShp" presStyleLbl="bgAccFollowNode1" presStyleIdx="3" presStyleCnt="8">
        <dgm:presLayoutVars>
          <dgm:bulletEnabled val="1"/>
        </dgm:presLayoutVars>
      </dgm:prSet>
      <dgm:spPr/>
    </dgm:pt>
    <dgm:pt modelId="{332F1AA4-E4A9-4AE2-AC83-EA5189C2F2DE}" type="pres">
      <dgm:prSet presAssocID="{034E0F58-737B-4B39-A9A5-8AA0031E3BEB}" presName="spacing" presStyleCnt="0"/>
      <dgm:spPr/>
    </dgm:pt>
    <dgm:pt modelId="{AE07EED5-6200-4417-96ED-EE7F678D719C}" type="pres">
      <dgm:prSet presAssocID="{322BE9C2-3F78-4107-B8D2-9B3A797649D6}" presName="linNode" presStyleCnt="0"/>
      <dgm:spPr/>
    </dgm:pt>
    <dgm:pt modelId="{7F3F4B6A-BA4E-4CC7-BBB3-EF0873C2C3F3}" type="pres">
      <dgm:prSet presAssocID="{322BE9C2-3F78-4107-B8D2-9B3A797649D6}" presName="parentShp" presStyleLbl="node1" presStyleIdx="4" presStyleCnt="8">
        <dgm:presLayoutVars>
          <dgm:bulletEnabled val="1"/>
        </dgm:presLayoutVars>
      </dgm:prSet>
      <dgm:spPr/>
    </dgm:pt>
    <dgm:pt modelId="{21321659-6DED-4011-888B-B351464C5444}" type="pres">
      <dgm:prSet presAssocID="{322BE9C2-3F78-4107-B8D2-9B3A797649D6}" presName="childShp" presStyleLbl="bgAccFollowNode1" presStyleIdx="4" presStyleCnt="8">
        <dgm:presLayoutVars>
          <dgm:bulletEnabled val="1"/>
        </dgm:presLayoutVars>
      </dgm:prSet>
      <dgm:spPr/>
    </dgm:pt>
    <dgm:pt modelId="{8464D722-9F00-4A46-982A-3C384D7717C3}" type="pres">
      <dgm:prSet presAssocID="{607E23B1-C52B-405B-BFB3-D9B24EC0F12F}" presName="spacing" presStyleCnt="0"/>
      <dgm:spPr/>
    </dgm:pt>
    <dgm:pt modelId="{A65275D0-EED0-4E7C-B01D-DF140548E383}" type="pres">
      <dgm:prSet presAssocID="{646EC3CD-B270-45B0-AE65-37A40B49EFF5}" presName="linNode" presStyleCnt="0"/>
      <dgm:spPr/>
    </dgm:pt>
    <dgm:pt modelId="{311EB50C-A844-458E-AACA-F28A034581A4}" type="pres">
      <dgm:prSet presAssocID="{646EC3CD-B270-45B0-AE65-37A40B49EFF5}" presName="parentShp" presStyleLbl="node1" presStyleIdx="5" presStyleCnt="8">
        <dgm:presLayoutVars>
          <dgm:bulletEnabled val="1"/>
        </dgm:presLayoutVars>
      </dgm:prSet>
      <dgm:spPr/>
    </dgm:pt>
    <dgm:pt modelId="{95F39971-DA68-43CD-804E-18B5E64FEE5E}" type="pres">
      <dgm:prSet presAssocID="{646EC3CD-B270-45B0-AE65-37A40B49EFF5}" presName="childShp" presStyleLbl="bgAccFollowNode1" presStyleIdx="5" presStyleCnt="8">
        <dgm:presLayoutVars>
          <dgm:bulletEnabled val="1"/>
        </dgm:presLayoutVars>
      </dgm:prSet>
      <dgm:spPr/>
    </dgm:pt>
    <dgm:pt modelId="{34859173-4096-4E17-80B6-7A91F2758D34}" type="pres">
      <dgm:prSet presAssocID="{DD922974-3E00-4E84-ADA0-B8E6704E817B}" presName="spacing" presStyleCnt="0"/>
      <dgm:spPr/>
    </dgm:pt>
    <dgm:pt modelId="{A426F636-124D-4580-A764-24D9FDFF3299}" type="pres">
      <dgm:prSet presAssocID="{BABCAD01-2D3A-496E-B74D-4D04B45B22C7}" presName="linNode" presStyleCnt="0"/>
      <dgm:spPr/>
    </dgm:pt>
    <dgm:pt modelId="{7AF896AC-C874-451E-B25D-633DF8260A99}" type="pres">
      <dgm:prSet presAssocID="{BABCAD01-2D3A-496E-B74D-4D04B45B22C7}" presName="parentShp" presStyleLbl="node1" presStyleIdx="6" presStyleCnt="8">
        <dgm:presLayoutVars>
          <dgm:bulletEnabled val="1"/>
        </dgm:presLayoutVars>
      </dgm:prSet>
      <dgm:spPr/>
    </dgm:pt>
    <dgm:pt modelId="{BA05020F-6BAA-4BAB-8113-2BB953BE6FA7}" type="pres">
      <dgm:prSet presAssocID="{BABCAD01-2D3A-496E-B74D-4D04B45B22C7}" presName="childShp" presStyleLbl="bgAccFollowNode1" presStyleIdx="6" presStyleCnt="8" custLinFactNeighborX="109" custLinFactNeighborY="3978">
        <dgm:presLayoutVars>
          <dgm:bulletEnabled val="1"/>
        </dgm:presLayoutVars>
      </dgm:prSet>
      <dgm:spPr/>
    </dgm:pt>
    <dgm:pt modelId="{B8DD221F-C9A2-4382-B5CC-0310654771E3}" type="pres">
      <dgm:prSet presAssocID="{14F51781-C2C8-4819-99C2-470DD5E4C8AD}" presName="spacing" presStyleCnt="0"/>
      <dgm:spPr/>
    </dgm:pt>
    <dgm:pt modelId="{5925F2CF-4995-4E39-A875-E9E46784B75B}" type="pres">
      <dgm:prSet presAssocID="{7D555224-C81F-4ECE-936F-830382E68A60}" presName="linNode" presStyleCnt="0"/>
      <dgm:spPr/>
    </dgm:pt>
    <dgm:pt modelId="{D884D999-BC18-4611-AA2D-F25FD4C19578}" type="pres">
      <dgm:prSet presAssocID="{7D555224-C81F-4ECE-936F-830382E68A60}" presName="parentShp" presStyleLbl="node1" presStyleIdx="7" presStyleCnt="8">
        <dgm:presLayoutVars>
          <dgm:bulletEnabled val="1"/>
        </dgm:presLayoutVars>
      </dgm:prSet>
      <dgm:spPr/>
    </dgm:pt>
    <dgm:pt modelId="{2C3DE420-2D6B-4962-8548-9ACC44BAB819}" type="pres">
      <dgm:prSet presAssocID="{7D555224-C81F-4ECE-936F-830382E68A60}" presName="childShp" presStyleLbl="bgAccFollowNode1" presStyleIdx="7" presStyleCnt="8">
        <dgm:presLayoutVars>
          <dgm:bulletEnabled val="1"/>
        </dgm:presLayoutVars>
      </dgm:prSet>
      <dgm:spPr/>
    </dgm:pt>
  </dgm:ptLst>
  <dgm:cxnLst>
    <dgm:cxn modelId="{53634A0A-41E7-44C1-9431-85DD9D56F2FE}" type="presOf" srcId="{83AD5DBC-0EF4-4FAF-A72E-6CD25B5C1355}" destId="{85476978-F891-4516-9B50-CE67724560CB}" srcOrd="0" destOrd="1" presId="urn:microsoft.com/office/officeart/2005/8/layout/vList6"/>
    <dgm:cxn modelId="{FFC14F0B-F546-4A5E-AB58-F29F64CDF55E}" srcId="{646EC3CD-B270-45B0-AE65-37A40B49EFF5}" destId="{FCF25145-E520-4DCB-B609-7C20A7726EFB}" srcOrd="0" destOrd="0" parTransId="{2CFDDB8A-E900-4167-AE4B-A12FCAF2F46B}" sibTransId="{BD0162F3-205D-4044-BA89-67F115D77458}"/>
    <dgm:cxn modelId="{F7D8900B-3954-44E0-B396-1AB3A3F7A308}" type="presOf" srcId="{BABCAD01-2D3A-496E-B74D-4D04B45B22C7}" destId="{7AF896AC-C874-451E-B25D-633DF8260A99}" srcOrd="0" destOrd="0" presId="urn:microsoft.com/office/officeart/2005/8/layout/vList6"/>
    <dgm:cxn modelId="{CAF7B910-8924-4A09-9CC9-BF07B456C558}" type="presOf" srcId="{FA82069F-1A1C-43BE-854F-BD0F28D64D47}" destId="{85476978-F891-4516-9B50-CE67724560CB}" srcOrd="0" destOrd="0" presId="urn:microsoft.com/office/officeart/2005/8/layout/vList6"/>
    <dgm:cxn modelId="{D1CF6C12-D73B-49CC-8AD1-DBFBEF492073}" srcId="{8D4662EC-BA68-47C6-8001-5EDCC0179B1A}" destId="{037630B8-3274-431E-8C1D-42ACDCAACA49}" srcOrd="0" destOrd="0" parTransId="{84CDD141-178A-40B4-A4EB-97E800FD9658}" sibTransId="{98A52B4C-C6B5-4DBF-9AA8-91689B5F35A7}"/>
    <dgm:cxn modelId="{16CA7513-EBAC-4904-9322-A4D6B9FA5052}" type="presOf" srcId="{86BB216A-75B0-491F-994A-85BEE496DF83}" destId="{21321659-6DED-4011-888B-B351464C5444}" srcOrd="0" destOrd="0" presId="urn:microsoft.com/office/officeart/2005/8/layout/vList6"/>
    <dgm:cxn modelId="{E921F217-475E-4AFD-B272-531FC381548F}" type="presOf" srcId="{646EC3CD-B270-45B0-AE65-37A40B49EFF5}" destId="{311EB50C-A844-458E-AACA-F28A034581A4}" srcOrd="0" destOrd="0" presId="urn:microsoft.com/office/officeart/2005/8/layout/vList6"/>
    <dgm:cxn modelId="{3A07CD19-5A9E-40D9-9F2C-CF8362FD0CD0}" srcId="{ACF4E5F7-A00D-428C-BFD2-361FA9D05DB2}" destId="{FA82069F-1A1C-43BE-854F-BD0F28D64D47}" srcOrd="0" destOrd="0" parTransId="{72F05FCB-B4EB-4869-A3F4-10E357AD678D}" sibTransId="{C0473D80-8879-4AF4-B71E-4C7F2F1EC954}"/>
    <dgm:cxn modelId="{D7EFBB26-6C20-481C-9A11-EFCA9F7887FD}" srcId="{42F796EA-3C40-4E4E-84FF-FF703AB5CFB2}" destId="{322BE9C2-3F78-4107-B8D2-9B3A797649D6}" srcOrd="4" destOrd="0" parTransId="{4D634A1C-F896-4706-900E-6274A4076BB7}" sibTransId="{607E23B1-C52B-405B-BFB3-D9B24EC0F12F}"/>
    <dgm:cxn modelId="{BA9E212A-30A6-4967-9167-07CC29BAE2F6}" srcId="{322BE9C2-3F78-4107-B8D2-9B3A797649D6}" destId="{86BB216A-75B0-491F-994A-85BEE496DF83}" srcOrd="0" destOrd="0" parTransId="{89ABBAAA-36A5-47D6-A4B4-46332B1D3008}" sibTransId="{6C67E267-1227-4DB9-802C-C3AD0964031C}"/>
    <dgm:cxn modelId="{0ABB2864-931F-414A-BE6B-52D7496D04C9}" type="presOf" srcId="{7D555224-C81F-4ECE-936F-830382E68A60}" destId="{D884D999-BC18-4611-AA2D-F25FD4C19578}" srcOrd="0" destOrd="0" presId="urn:microsoft.com/office/officeart/2005/8/layout/vList6"/>
    <dgm:cxn modelId="{53A10546-F001-46FD-A5A2-0E70F1A1C328}" srcId="{42F796EA-3C40-4E4E-84FF-FF703AB5CFB2}" destId="{8D4662EC-BA68-47C6-8001-5EDCC0179B1A}" srcOrd="2" destOrd="0" parTransId="{FEB6DFA0-96A5-4E28-82C8-8721CB776F92}" sibTransId="{FF6C5AD2-2BF3-4E77-82D2-05DCC4D53466}"/>
    <dgm:cxn modelId="{DB738A49-5888-4E91-AFD8-2395C3AA71B6}" type="presOf" srcId="{42F796EA-3C40-4E4E-84FF-FF703AB5CFB2}" destId="{C83E0E53-54C5-4F55-92E7-7A28402FE881}" srcOrd="0" destOrd="0" presId="urn:microsoft.com/office/officeart/2005/8/layout/vList6"/>
    <dgm:cxn modelId="{CBB4B752-51FF-4FF0-A84B-E3E6A95D5072}" type="presOf" srcId="{E8B377EA-6FFD-47A4-AF34-2C8A31BFD613}" destId="{2C3DE420-2D6B-4962-8548-9ACC44BAB819}" srcOrd="0" destOrd="0" presId="urn:microsoft.com/office/officeart/2005/8/layout/vList6"/>
    <dgm:cxn modelId="{A9403F53-9002-458E-BCC9-62FA33986F8F}" type="presOf" srcId="{77CBD6E2-3BB8-47F0-9AAC-3CAC0816650B}" destId="{BA05020F-6BAA-4BAB-8113-2BB953BE6FA7}" srcOrd="0" destOrd="0" presId="urn:microsoft.com/office/officeart/2005/8/layout/vList6"/>
    <dgm:cxn modelId="{63E04076-0F9F-4D74-9050-2890FC407CE1}" srcId="{7D555224-C81F-4ECE-936F-830382E68A60}" destId="{E8B377EA-6FFD-47A4-AF34-2C8A31BFD613}" srcOrd="0" destOrd="0" parTransId="{8D19ECCA-5545-4E3F-9510-480D07E281B5}" sibTransId="{CBFB05C8-48BA-476E-A790-4995347478F2}"/>
    <dgm:cxn modelId="{0EADCE77-26D9-47AE-BA69-180541A97E92}" srcId="{42F796EA-3C40-4E4E-84FF-FF703AB5CFB2}" destId="{A0A6132F-2AB0-47D1-9627-2976EFC07430}" srcOrd="1" destOrd="0" parTransId="{D1944BAA-C503-4B3E-BC39-533C2AC33E4B}" sibTransId="{67275493-7E5F-4A42-9B0C-68F1D117BC0E}"/>
    <dgm:cxn modelId="{FABE4E7E-AA03-4E32-9A6D-F9AEAD1D6D01}" srcId="{A0A6132F-2AB0-47D1-9627-2976EFC07430}" destId="{6E3DC37E-CA40-4A10-A0C1-12AFDD36BB5E}" srcOrd="1" destOrd="0" parTransId="{2D48B982-F2A8-4A85-BAD1-A840936E1CD3}" sibTransId="{5F02F26C-94B4-487F-BA24-ECE625EDABEB}"/>
    <dgm:cxn modelId="{6D435083-36E7-4134-A737-B32E4881BE18}" srcId="{F6A5A9C4-BA79-435F-BB5B-5EA554682571}" destId="{1B804E30-6ADE-483C-AF3A-8D9890801EF9}" srcOrd="0" destOrd="0" parTransId="{001D8A65-49BA-4263-815A-B1C51E2D12A2}" sibTransId="{E1AB4E98-AA55-4174-A95F-1AF6F0518A9C}"/>
    <dgm:cxn modelId="{6105768D-2DCF-478F-A691-850D67D6BC2D}" type="presOf" srcId="{322BE9C2-3F78-4107-B8D2-9B3A797649D6}" destId="{7F3F4B6A-BA4E-4CC7-BBB3-EF0873C2C3F3}" srcOrd="0" destOrd="0" presId="urn:microsoft.com/office/officeart/2005/8/layout/vList6"/>
    <dgm:cxn modelId="{23C67B8F-4911-456B-BBFE-B370DFA9812F}" srcId="{42F796EA-3C40-4E4E-84FF-FF703AB5CFB2}" destId="{646EC3CD-B270-45B0-AE65-37A40B49EFF5}" srcOrd="5" destOrd="0" parTransId="{6E923C6F-8ADF-4DBF-B6BC-D18033DAF68F}" sibTransId="{DD922974-3E00-4E84-ADA0-B8E6704E817B}"/>
    <dgm:cxn modelId="{76D7EF92-C6AE-4776-AD2F-BD37CBC2B934}" type="presOf" srcId="{6E3DC37E-CA40-4A10-A0C1-12AFDD36BB5E}" destId="{E832B63A-BADA-44C3-BDBB-99AB17981122}" srcOrd="0" destOrd="1" presId="urn:microsoft.com/office/officeart/2005/8/layout/vList6"/>
    <dgm:cxn modelId="{3165B794-1366-432C-90A2-7E1950DD806B}" type="presOf" srcId="{ACF4E5F7-A00D-428C-BFD2-361FA9D05DB2}" destId="{1D0E8F54-F7A0-43C0-A02E-2F5AD3F83965}" srcOrd="0" destOrd="0" presId="urn:microsoft.com/office/officeart/2005/8/layout/vList6"/>
    <dgm:cxn modelId="{64126596-D624-4491-B55F-767B7A63D322}" type="presOf" srcId="{F6A5A9C4-BA79-435F-BB5B-5EA554682571}" destId="{54A339A6-A18E-42C0-AB24-A04869ECB98C}" srcOrd="0" destOrd="0" presId="urn:microsoft.com/office/officeart/2005/8/layout/vList6"/>
    <dgm:cxn modelId="{B2C7609D-B0A9-46A8-9593-2E9BFE3BE4FD}" srcId="{42F796EA-3C40-4E4E-84FF-FF703AB5CFB2}" destId="{ACF4E5F7-A00D-428C-BFD2-361FA9D05DB2}" srcOrd="0" destOrd="0" parTransId="{8EFE9464-077C-4E15-B6E5-B41869687474}" sibTransId="{3D92C83E-1A13-4D33-9C82-8D990491C96B}"/>
    <dgm:cxn modelId="{EF1C2FA2-D957-4A47-8B7D-3468A855DCFC}" type="presOf" srcId="{514B8AEB-8E45-4E9C-904B-55497E6FC07F}" destId="{E832B63A-BADA-44C3-BDBB-99AB17981122}" srcOrd="0" destOrd="0" presId="urn:microsoft.com/office/officeart/2005/8/layout/vList6"/>
    <dgm:cxn modelId="{623343A5-C4F8-4FC3-9E23-6F1A2902D05D}" type="presOf" srcId="{FCF25145-E520-4DCB-B609-7C20A7726EFB}" destId="{95F39971-DA68-43CD-804E-18B5E64FEE5E}" srcOrd="0" destOrd="0" presId="urn:microsoft.com/office/officeart/2005/8/layout/vList6"/>
    <dgm:cxn modelId="{8552ABA7-AD7E-46D8-B99D-D335D375FDF1}" srcId="{42F796EA-3C40-4E4E-84FF-FF703AB5CFB2}" destId="{7D555224-C81F-4ECE-936F-830382E68A60}" srcOrd="7" destOrd="0" parTransId="{AB391D10-76BC-479C-8218-10B8E2843C4B}" sibTransId="{7E5F891A-CB9A-429E-B280-A2EFC31AC15B}"/>
    <dgm:cxn modelId="{49DA22A9-1871-4120-B724-7EB967C4BCF2}" type="presOf" srcId="{8D4662EC-BA68-47C6-8001-5EDCC0179B1A}" destId="{48C184F7-C624-461C-9890-93AD065B497D}" srcOrd="0" destOrd="0" presId="urn:microsoft.com/office/officeart/2005/8/layout/vList6"/>
    <dgm:cxn modelId="{A6633FAE-08CC-4F42-824F-6A5E9D51AE7B}" srcId="{BABCAD01-2D3A-496E-B74D-4D04B45B22C7}" destId="{77CBD6E2-3BB8-47F0-9AAC-3CAC0816650B}" srcOrd="0" destOrd="0" parTransId="{B3B90C55-C28F-4108-8CA5-C66F2511FA22}" sibTransId="{B7972482-5265-44DA-B678-04CB3C7E6687}"/>
    <dgm:cxn modelId="{325261B1-EEE1-4CB4-B08F-6BFD8635FF1A}" srcId="{A0A6132F-2AB0-47D1-9627-2976EFC07430}" destId="{514B8AEB-8E45-4E9C-904B-55497E6FC07F}" srcOrd="0" destOrd="0" parTransId="{DE7EE714-7DDC-47A7-A9C9-F671A4F13928}" sibTransId="{7B21D75D-F6EB-4B54-9E7C-435970353C05}"/>
    <dgm:cxn modelId="{4901C9B7-45BF-4A80-94CE-BEA5F62F27F1}" type="presOf" srcId="{A0A6132F-2AB0-47D1-9627-2976EFC07430}" destId="{4F77E256-1FE2-49A1-864B-279A35A1CE1D}" srcOrd="0" destOrd="0" presId="urn:microsoft.com/office/officeart/2005/8/layout/vList6"/>
    <dgm:cxn modelId="{33AAFEB9-A0E5-43B6-9087-8C3309E12FBA}" srcId="{42F796EA-3C40-4E4E-84FF-FF703AB5CFB2}" destId="{F6A5A9C4-BA79-435F-BB5B-5EA554682571}" srcOrd="3" destOrd="0" parTransId="{461F4109-9405-436F-A58D-98E9E6D6CEC5}" sibTransId="{034E0F58-737B-4B39-A9A5-8AA0031E3BEB}"/>
    <dgm:cxn modelId="{F8B31FC4-CCFE-4B42-B39A-246F262BD1BA}" type="presOf" srcId="{1B804E30-6ADE-483C-AF3A-8D9890801EF9}" destId="{90220DAD-6C94-4113-8195-8FE6E3BC73B0}" srcOrd="0" destOrd="0" presId="urn:microsoft.com/office/officeart/2005/8/layout/vList6"/>
    <dgm:cxn modelId="{A93F74D7-AF36-4E1F-8374-E4109BE99822}" srcId="{42F796EA-3C40-4E4E-84FF-FF703AB5CFB2}" destId="{BABCAD01-2D3A-496E-B74D-4D04B45B22C7}" srcOrd="6" destOrd="0" parTransId="{BDCD8539-4663-4409-8729-C3FFB5C1E250}" sibTransId="{14F51781-C2C8-4819-99C2-470DD5E4C8AD}"/>
    <dgm:cxn modelId="{DACB86D8-DB03-4991-9A53-55D28D1C780C}" srcId="{ACF4E5F7-A00D-428C-BFD2-361FA9D05DB2}" destId="{83AD5DBC-0EF4-4FAF-A72E-6CD25B5C1355}" srcOrd="1" destOrd="0" parTransId="{640F0607-A718-4DB5-B458-CEC4B4FCCDF1}" sibTransId="{2C2138A5-5C14-4330-927C-DC498760653E}"/>
    <dgm:cxn modelId="{BE99D4F1-460C-4650-AE9F-E1F8967191F8}" type="presOf" srcId="{037630B8-3274-431E-8C1D-42ACDCAACA49}" destId="{28022D8C-93C1-4D84-98EE-095CA73A6D64}" srcOrd="0" destOrd="0" presId="urn:microsoft.com/office/officeart/2005/8/layout/vList6"/>
    <dgm:cxn modelId="{DFD9D246-C87E-43C7-82CE-70E4A7B9CB4B}" type="presParOf" srcId="{C83E0E53-54C5-4F55-92E7-7A28402FE881}" destId="{ADE6476C-347F-4EB7-A607-37FE073F5C14}" srcOrd="0" destOrd="0" presId="urn:microsoft.com/office/officeart/2005/8/layout/vList6"/>
    <dgm:cxn modelId="{F8D1F347-1D13-4A92-9CB8-9BBEF88777A3}" type="presParOf" srcId="{ADE6476C-347F-4EB7-A607-37FE073F5C14}" destId="{1D0E8F54-F7A0-43C0-A02E-2F5AD3F83965}" srcOrd="0" destOrd="0" presId="urn:microsoft.com/office/officeart/2005/8/layout/vList6"/>
    <dgm:cxn modelId="{5F28E011-166E-491A-8355-38E0D741C7F6}" type="presParOf" srcId="{ADE6476C-347F-4EB7-A607-37FE073F5C14}" destId="{85476978-F891-4516-9B50-CE67724560CB}" srcOrd="1" destOrd="0" presId="urn:microsoft.com/office/officeart/2005/8/layout/vList6"/>
    <dgm:cxn modelId="{238221DB-CC37-4CBC-A935-021FE30C2300}" type="presParOf" srcId="{C83E0E53-54C5-4F55-92E7-7A28402FE881}" destId="{8E702853-16E6-4DE6-A353-EA2BF1832560}" srcOrd="1" destOrd="0" presId="urn:microsoft.com/office/officeart/2005/8/layout/vList6"/>
    <dgm:cxn modelId="{DF6D368F-D52B-4813-91FA-0A58E6D07EBC}" type="presParOf" srcId="{C83E0E53-54C5-4F55-92E7-7A28402FE881}" destId="{78D9EB57-34A8-48C8-87AB-138C06790CBF}" srcOrd="2" destOrd="0" presId="urn:microsoft.com/office/officeart/2005/8/layout/vList6"/>
    <dgm:cxn modelId="{AC9E762F-72F8-4CFC-8762-82DBF18EC6B9}" type="presParOf" srcId="{78D9EB57-34A8-48C8-87AB-138C06790CBF}" destId="{4F77E256-1FE2-49A1-864B-279A35A1CE1D}" srcOrd="0" destOrd="0" presId="urn:microsoft.com/office/officeart/2005/8/layout/vList6"/>
    <dgm:cxn modelId="{7B0235EB-524C-45D8-B769-1A8A5F84D294}" type="presParOf" srcId="{78D9EB57-34A8-48C8-87AB-138C06790CBF}" destId="{E832B63A-BADA-44C3-BDBB-99AB17981122}" srcOrd="1" destOrd="0" presId="urn:microsoft.com/office/officeart/2005/8/layout/vList6"/>
    <dgm:cxn modelId="{761E8A19-AE1C-4CF3-AD51-E36EF87B7F5D}" type="presParOf" srcId="{C83E0E53-54C5-4F55-92E7-7A28402FE881}" destId="{24748286-4CEB-48A7-952A-226ABE7FDF81}" srcOrd="3" destOrd="0" presId="urn:microsoft.com/office/officeart/2005/8/layout/vList6"/>
    <dgm:cxn modelId="{A31DEC9D-29C6-497F-82AC-1657F9DCDEBD}" type="presParOf" srcId="{C83E0E53-54C5-4F55-92E7-7A28402FE881}" destId="{71A7FFE1-E76D-4D59-B909-EF2ADD0C6625}" srcOrd="4" destOrd="0" presId="urn:microsoft.com/office/officeart/2005/8/layout/vList6"/>
    <dgm:cxn modelId="{D6A34518-18E2-4C47-91A7-085E74F13CFE}" type="presParOf" srcId="{71A7FFE1-E76D-4D59-B909-EF2ADD0C6625}" destId="{48C184F7-C624-461C-9890-93AD065B497D}" srcOrd="0" destOrd="0" presId="urn:microsoft.com/office/officeart/2005/8/layout/vList6"/>
    <dgm:cxn modelId="{4AAA4FBA-5E45-40CD-AA92-7FCC3D965A61}" type="presParOf" srcId="{71A7FFE1-E76D-4D59-B909-EF2ADD0C6625}" destId="{28022D8C-93C1-4D84-98EE-095CA73A6D64}" srcOrd="1" destOrd="0" presId="urn:microsoft.com/office/officeart/2005/8/layout/vList6"/>
    <dgm:cxn modelId="{A1D34C39-3203-4AB4-81DE-0347B7AE58E2}" type="presParOf" srcId="{C83E0E53-54C5-4F55-92E7-7A28402FE881}" destId="{C752D681-8744-4106-9484-B694AA799915}" srcOrd="5" destOrd="0" presId="urn:microsoft.com/office/officeart/2005/8/layout/vList6"/>
    <dgm:cxn modelId="{FF70A905-F2F8-44C4-981C-A4B9C44D8074}" type="presParOf" srcId="{C83E0E53-54C5-4F55-92E7-7A28402FE881}" destId="{8C6AD77D-8D73-49B5-8D0C-360CB2F22976}" srcOrd="6" destOrd="0" presId="urn:microsoft.com/office/officeart/2005/8/layout/vList6"/>
    <dgm:cxn modelId="{70B33852-584B-4CAF-A52E-4E68899C2BD2}" type="presParOf" srcId="{8C6AD77D-8D73-49B5-8D0C-360CB2F22976}" destId="{54A339A6-A18E-42C0-AB24-A04869ECB98C}" srcOrd="0" destOrd="0" presId="urn:microsoft.com/office/officeart/2005/8/layout/vList6"/>
    <dgm:cxn modelId="{087C6E26-A641-423C-AFA2-ED9291C2A2F8}" type="presParOf" srcId="{8C6AD77D-8D73-49B5-8D0C-360CB2F22976}" destId="{90220DAD-6C94-4113-8195-8FE6E3BC73B0}" srcOrd="1" destOrd="0" presId="urn:microsoft.com/office/officeart/2005/8/layout/vList6"/>
    <dgm:cxn modelId="{9E61210C-E691-4F7F-A98C-ACBF9A443682}" type="presParOf" srcId="{C83E0E53-54C5-4F55-92E7-7A28402FE881}" destId="{332F1AA4-E4A9-4AE2-AC83-EA5189C2F2DE}" srcOrd="7" destOrd="0" presId="urn:microsoft.com/office/officeart/2005/8/layout/vList6"/>
    <dgm:cxn modelId="{D757064D-51E4-475F-9525-6F43C82AB2F2}" type="presParOf" srcId="{C83E0E53-54C5-4F55-92E7-7A28402FE881}" destId="{AE07EED5-6200-4417-96ED-EE7F678D719C}" srcOrd="8" destOrd="0" presId="urn:microsoft.com/office/officeart/2005/8/layout/vList6"/>
    <dgm:cxn modelId="{4C525E9B-57BD-4F80-9B16-3F08F8FDAD97}" type="presParOf" srcId="{AE07EED5-6200-4417-96ED-EE7F678D719C}" destId="{7F3F4B6A-BA4E-4CC7-BBB3-EF0873C2C3F3}" srcOrd="0" destOrd="0" presId="urn:microsoft.com/office/officeart/2005/8/layout/vList6"/>
    <dgm:cxn modelId="{CF2914D7-5B8E-43F1-934C-C3949648FB8E}" type="presParOf" srcId="{AE07EED5-6200-4417-96ED-EE7F678D719C}" destId="{21321659-6DED-4011-888B-B351464C5444}" srcOrd="1" destOrd="0" presId="urn:microsoft.com/office/officeart/2005/8/layout/vList6"/>
    <dgm:cxn modelId="{D89E9541-11FB-481E-87DA-0F821C2650E4}" type="presParOf" srcId="{C83E0E53-54C5-4F55-92E7-7A28402FE881}" destId="{8464D722-9F00-4A46-982A-3C384D7717C3}" srcOrd="9" destOrd="0" presId="urn:microsoft.com/office/officeart/2005/8/layout/vList6"/>
    <dgm:cxn modelId="{B70C58CB-E330-4652-ACB8-5850998F8F81}" type="presParOf" srcId="{C83E0E53-54C5-4F55-92E7-7A28402FE881}" destId="{A65275D0-EED0-4E7C-B01D-DF140548E383}" srcOrd="10" destOrd="0" presId="urn:microsoft.com/office/officeart/2005/8/layout/vList6"/>
    <dgm:cxn modelId="{152A2AFA-C4B1-444F-9CE5-2CFDD8496FC3}" type="presParOf" srcId="{A65275D0-EED0-4E7C-B01D-DF140548E383}" destId="{311EB50C-A844-458E-AACA-F28A034581A4}" srcOrd="0" destOrd="0" presId="urn:microsoft.com/office/officeart/2005/8/layout/vList6"/>
    <dgm:cxn modelId="{232F8566-F588-48BC-8E18-5BF141A231E2}" type="presParOf" srcId="{A65275D0-EED0-4E7C-B01D-DF140548E383}" destId="{95F39971-DA68-43CD-804E-18B5E64FEE5E}" srcOrd="1" destOrd="0" presId="urn:microsoft.com/office/officeart/2005/8/layout/vList6"/>
    <dgm:cxn modelId="{AA3B1678-D6C5-4BF2-96D1-FFC500EFBCB7}" type="presParOf" srcId="{C83E0E53-54C5-4F55-92E7-7A28402FE881}" destId="{34859173-4096-4E17-80B6-7A91F2758D34}" srcOrd="11" destOrd="0" presId="urn:microsoft.com/office/officeart/2005/8/layout/vList6"/>
    <dgm:cxn modelId="{BC4C5E08-EDF2-4540-84AB-14B413BC76F1}" type="presParOf" srcId="{C83E0E53-54C5-4F55-92E7-7A28402FE881}" destId="{A426F636-124D-4580-A764-24D9FDFF3299}" srcOrd="12" destOrd="0" presId="urn:microsoft.com/office/officeart/2005/8/layout/vList6"/>
    <dgm:cxn modelId="{E645556D-C527-4AF1-84AE-299F2C16EF5D}" type="presParOf" srcId="{A426F636-124D-4580-A764-24D9FDFF3299}" destId="{7AF896AC-C874-451E-B25D-633DF8260A99}" srcOrd="0" destOrd="0" presId="urn:microsoft.com/office/officeart/2005/8/layout/vList6"/>
    <dgm:cxn modelId="{8D67504A-F9E4-4982-8921-E6142F7B48C3}" type="presParOf" srcId="{A426F636-124D-4580-A764-24D9FDFF3299}" destId="{BA05020F-6BAA-4BAB-8113-2BB953BE6FA7}" srcOrd="1" destOrd="0" presId="urn:microsoft.com/office/officeart/2005/8/layout/vList6"/>
    <dgm:cxn modelId="{6305145B-AB4F-43D8-9FDD-A98E9AF6DDF1}" type="presParOf" srcId="{C83E0E53-54C5-4F55-92E7-7A28402FE881}" destId="{B8DD221F-C9A2-4382-B5CC-0310654771E3}" srcOrd="13" destOrd="0" presId="urn:microsoft.com/office/officeart/2005/8/layout/vList6"/>
    <dgm:cxn modelId="{FAF7459F-2B6A-4D8C-8378-840157806C16}" type="presParOf" srcId="{C83E0E53-54C5-4F55-92E7-7A28402FE881}" destId="{5925F2CF-4995-4E39-A875-E9E46784B75B}" srcOrd="14" destOrd="0" presId="urn:microsoft.com/office/officeart/2005/8/layout/vList6"/>
    <dgm:cxn modelId="{7344B5DB-D551-4349-BFE4-150478E8708B}" type="presParOf" srcId="{5925F2CF-4995-4E39-A875-E9E46784B75B}" destId="{D884D999-BC18-4611-AA2D-F25FD4C19578}" srcOrd="0" destOrd="0" presId="urn:microsoft.com/office/officeart/2005/8/layout/vList6"/>
    <dgm:cxn modelId="{1686396D-81DD-4CB5-87E0-AF420EC0A3E8}" type="presParOf" srcId="{5925F2CF-4995-4E39-A875-E9E46784B75B}" destId="{2C3DE420-2D6B-4962-8548-9ACC44BAB819}" srcOrd="1" destOrd="0" presId="urn:microsoft.com/office/officeart/2005/8/layout/vList6"/>
  </dgm:cxnLst>
  <dgm:bg/>
  <dgm:whole/>
  <dgm:extLst>
    <a:ext uri="http://schemas.microsoft.com/office/drawing/2008/diagram">
      <dsp:dataModelExt xmlns:dsp="http://schemas.microsoft.com/office/drawing/2008/diagram" relId="rId8" minVer="http://schemas.openxmlformats.org/drawingml/2006/diagram"/>
    </a:ext>
    <a:ext uri="{C62137D5-CB1D-491B-B009-E17868A290BF}">
      <dgm14:recolorImg xmlns:dgm14="http://schemas.microsoft.com/office/drawing/2010/diagram" val="1"/>
    </a:ext>
  </dgm:extLst>
</dgm:dataModel>
</file>

<file path=ppt/diagrams/data4.xml><?xml version="1.0" encoding="utf-8"?>
<dgm:dataModel xmlns:dgm="http://schemas.openxmlformats.org/drawingml/2006/diagram" xmlns:a="http://schemas.openxmlformats.org/drawingml/2006/main">
  <dgm:ptLst>
    <dgm:pt modelId="{2872ED59-BBCF-40D9-87E5-8D5EA383514F}" type="doc">
      <dgm:prSet loTypeId="urn:microsoft.com/office/officeart/2005/8/layout/lProcess2" loCatId="list" qsTypeId="urn:microsoft.com/office/officeart/2005/8/quickstyle/simple1" qsCatId="simple" csTypeId="urn:microsoft.com/office/officeart/2005/8/colors/accent1_2" csCatId="accent1" phldr="1"/>
      <dgm:spPr/>
      <dgm:t>
        <a:bodyPr/>
        <a:lstStyle/>
        <a:p>
          <a:endParaRPr lang="fr-FR"/>
        </a:p>
      </dgm:t>
    </dgm:pt>
    <dgm:pt modelId="{9591466A-6EE4-42D6-849C-00E10A375B95}">
      <dgm:prSet phldrT="[Texte]" custT="1"/>
      <dgm:spPr/>
      <dgm:t>
        <a:bodyPr/>
        <a:lstStyle/>
        <a:p>
          <a:pPr>
            <a:buFont typeface="Times New Roman" panose="02020603050405020304" pitchFamily="18" charset="0"/>
            <a:buChar char="•"/>
          </a:pPr>
          <a:r>
            <a:rPr lang="fr-FR" sz="1200" b="1" dirty="0"/>
            <a:t>Institution des bureaux de vote électronique</a:t>
          </a:r>
          <a:endParaRPr lang="fr-FR" sz="1200" dirty="0"/>
        </a:p>
      </dgm:t>
    </dgm:pt>
    <dgm:pt modelId="{075B2660-37B0-40B0-B5A9-2CE00A00C5B6}" type="parTrans" cxnId="{1279B84D-3D70-401A-B74A-F12674E11872}">
      <dgm:prSet/>
      <dgm:spPr/>
      <dgm:t>
        <a:bodyPr/>
        <a:lstStyle/>
        <a:p>
          <a:endParaRPr lang="fr-FR"/>
        </a:p>
      </dgm:t>
    </dgm:pt>
    <dgm:pt modelId="{9330CF5B-8062-4224-B78A-4A18389E4A4C}" type="sibTrans" cxnId="{1279B84D-3D70-401A-B74A-F12674E11872}">
      <dgm:prSet/>
      <dgm:spPr/>
      <dgm:t>
        <a:bodyPr/>
        <a:lstStyle/>
        <a:p>
          <a:endParaRPr lang="fr-FR"/>
        </a:p>
      </dgm:t>
    </dgm:pt>
    <dgm:pt modelId="{7E48EBCF-625C-406F-B8AD-5DCA33660F15}">
      <dgm:prSet/>
      <dgm:spPr/>
      <dgm:t>
        <a:bodyPr/>
        <a:lstStyle/>
        <a:p>
          <a:pPr>
            <a:buFont typeface="Times New Roman" panose="02020603050405020304" pitchFamily="18" charset="0"/>
            <a:buChar char="•"/>
          </a:pPr>
          <a:r>
            <a:rPr lang="fr-FR" b="1"/>
            <a:t>Composition des bureaux</a:t>
          </a:r>
          <a:endParaRPr lang="fr-FR"/>
        </a:p>
      </dgm:t>
    </dgm:pt>
    <dgm:pt modelId="{9215D57B-514F-47B3-BC05-6480BD74B3D9}" type="parTrans" cxnId="{9B8E0BCB-22DF-42D8-9C6E-DA9C000285F6}">
      <dgm:prSet/>
      <dgm:spPr/>
      <dgm:t>
        <a:bodyPr/>
        <a:lstStyle/>
        <a:p>
          <a:endParaRPr lang="fr-FR"/>
        </a:p>
      </dgm:t>
    </dgm:pt>
    <dgm:pt modelId="{9194E98C-0962-4926-9D87-BBC7EF7B17F0}" type="sibTrans" cxnId="{9B8E0BCB-22DF-42D8-9C6E-DA9C000285F6}">
      <dgm:prSet/>
      <dgm:spPr/>
      <dgm:t>
        <a:bodyPr/>
        <a:lstStyle/>
        <a:p>
          <a:endParaRPr lang="fr-FR"/>
        </a:p>
      </dgm:t>
    </dgm:pt>
    <dgm:pt modelId="{FA3796DA-2F6C-411A-BEEA-ACD70C96735C}">
      <dgm:prSet/>
      <dgm:spPr/>
      <dgm:t>
        <a:bodyPr/>
        <a:lstStyle/>
        <a:p>
          <a:pPr>
            <a:buFont typeface="Times New Roman" panose="02020603050405020304" pitchFamily="18" charset="0"/>
            <a:buChar char="•"/>
          </a:pPr>
          <a:r>
            <a:rPr lang="fr-FR" b="1"/>
            <a:t>Formation des membres des bureaux de vote</a:t>
          </a:r>
          <a:endParaRPr lang="fr-FR"/>
        </a:p>
      </dgm:t>
    </dgm:pt>
    <dgm:pt modelId="{9C0F6848-4994-462E-81F2-6A70A65A372C}" type="parTrans" cxnId="{FA55EC60-EDC5-4C02-9A54-6CBD6A745EE5}">
      <dgm:prSet/>
      <dgm:spPr/>
      <dgm:t>
        <a:bodyPr/>
        <a:lstStyle/>
        <a:p>
          <a:endParaRPr lang="fr-FR"/>
        </a:p>
      </dgm:t>
    </dgm:pt>
    <dgm:pt modelId="{0BB72BBD-061A-4F82-B35F-E308142E5D40}" type="sibTrans" cxnId="{FA55EC60-EDC5-4C02-9A54-6CBD6A745EE5}">
      <dgm:prSet/>
      <dgm:spPr/>
      <dgm:t>
        <a:bodyPr/>
        <a:lstStyle/>
        <a:p>
          <a:endParaRPr lang="fr-FR"/>
        </a:p>
      </dgm:t>
    </dgm:pt>
    <dgm:pt modelId="{E34160C1-79DB-4FB4-AD8D-735C505A22E3}">
      <dgm:prSet custT="1"/>
      <dgm:spPr/>
      <dgm:t>
        <a:bodyPr/>
        <a:lstStyle/>
        <a:p>
          <a:pPr>
            <a:buFont typeface="Times New Roman" panose="02020603050405020304" pitchFamily="18" charset="0"/>
            <a:buChar char="•"/>
          </a:pPr>
          <a:r>
            <a:rPr lang="fr-FR" sz="1200" b="1" dirty="0"/>
            <a:t>Information des électeurs</a:t>
          </a:r>
          <a:endParaRPr lang="fr-FR" sz="1200" dirty="0"/>
        </a:p>
      </dgm:t>
    </dgm:pt>
    <dgm:pt modelId="{27E353DA-66D7-48B4-8A19-E9FCAA891BE1}" type="parTrans" cxnId="{0A90CCAA-369C-4ACF-9560-89130E4279AC}">
      <dgm:prSet/>
      <dgm:spPr/>
      <dgm:t>
        <a:bodyPr/>
        <a:lstStyle/>
        <a:p>
          <a:endParaRPr lang="fr-FR"/>
        </a:p>
      </dgm:t>
    </dgm:pt>
    <dgm:pt modelId="{107995E9-66D2-4CE9-A31C-5E3C693E2978}" type="sibTrans" cxnId="{0A90CCAA-369C-4ACF-9560-89130E4279AC}">
      <dgm:prSet/>
      <dgm:spPr/>
      <dgm:t>
        <a:bodyPr/>
        <a:lstStyle/>
        <a:p>
          <a:endParaRPr lang="fr-FR"/>
        </a:p>
      </dgm:t>
    </dgm:pt>
    <dgm:pt modelId="{39907EC8-4560-4BAF-8AEE-D4A47C5537B7}">
      <dgm:prSet/>
      <dgm:spPr/>
      <dgm:t>
        <a:bodyPr/>
        <a:lstStyle/>
        <a:p>
          <a:pPr>
            <a:buFont typeface="Times New Roman" panose="02020603050405020304" pitchFamily="18" charset="0"/>
            <a:buChar char="•"/>
          </a:pPr>
          <a:r>
            <a:rPr lang="fr-FR" b="1"/>
            <a:t>Notice d'information</a:t>
          </a:r>
          <a:endParaRPr lang="fr-FR"/>
        </a:p>
      </dgm:t>
    </dgm:pt>
    <dgm:pt modelId="{E8B7BE5A-3723-4DFA-A169-C2F2D0255268}" type="parTrans" cxnId="{18EB154F-013A-48FC-BF9A-4ED3C81D3D22}">
      <dgm:prSet/>
      <dgm:spPr/>
      <dgm:t>
        <a:bodyPr/>
        <a:lstStyle/>
        <a:p>
          <a:endParaRPr lang="fr-FR"/>
        </a:p>
      </dgm:t>
    </dgm:pt>
    <dgm:pt modelId="{E5A1EB3C-55A6-4637-B89F-6F1491E2E3D5}" type="sibTrans" cxnId="{18EB154F-013A-48FC-BF9A-4ED3C81D3D22}">
      <dgm:prSet/>
      <dgm:spPr/>
      <dgm:t>
        <a:bodyPr/>
        <a:lstStyle/>
        <a:p>
          <a:endParaRPr lang="fr-FR"/>
        </a:p>
      </dgm:t>
    </dgm:pt>
    <dgm:pt modelId="{238F8CA4-CDD8-400C-A203-957B7CC1F3E7}">
      <dgm:prSet/>
      <dgm:spPr/>
      <dgm:t>
        <a:bodyPr/>
        <a:lstStyle/>
        <a:p>
          <a:pPr>
            <a:buFont typeface="Times New Roman" panose="02020603050405020304" pitchFamily="18" charset="0"/>
            <a:buChar char="•"/>
          </a:pPr>
          <a:r>
            <a:rPr lang="fr-FR" b="1"/>
            <a:t>Codes d'authentification</a:t>
          </a:r>
          <a:endParaRPr lang="fr-FR"/>
        </a:p>
      </dgm:t>
    </dgm:pt>
    <dgm:pt modelId="{CD885A59-AD4C-4289-9D81-5A749A060147}" type="parTrans" cxnId="{53042C46-69A3-44F6-97FF-9DACA69A69B5}">
      <dgm:prSet/>
      <dgm:spPr/>
      <dgm:t>
        <a:bodyPr/>
        <a:lstStyle/>
        <a:p>
          <a:endParaRPr lang="fr-FR"/>
        </a:p>
      </dgm:t>
    </dgm:pt>
    <dgm:pt modelId="{F8CC6C43-8AEE-4676-AB87-E2CEECAF8219}" type="sibTrans" cxnId="{53042C46-69A3-44F6-97FF-9DACA69A69B5}">
      <dgm:prSet/>
      <dgm:spPr/>
      <dgm:t>
        <a:bodyPr/>
        <a:lstStyle/>
        <a:p>
          <a:endParaRPr lang="fr-FR"/>
        </a:p>
      </dgm:t>
    </dgm:pt>
    <dgm:pt modelId="{40B3830D-1DB1-4811-9255-07712D179899}">
      <dgm:prSet/>
      <dgm:spPr/>
      <dgm:t>
        <a:bodyPr/>
        <a:lstStyle/>
        <a:p>
          <a:pPr>
            <a:buFont typeface="Times New Roman" panose="02020603050405020304" pitchFamily="18" charset="0"/>
            <a:buChar char="•"/>
          </a:pPr>
          <a:r>
            <a:rPr lang="fr-FR" b="1"/>
            <a:t>Professions de foi et listes des candidats</a:t>
          </a:r>
          <a:endParaRPr lang="fr-FR"/>
        </a:p>
      </dgm:t>
    </dgm:pt>
    <dgm:pt modelId="{8C733564-BFE3-4D9E-87B7-D53F1D70C120}" type="parTrans" cxnId="{9D84B795-D0C3-468F-B2AC-603976709527}">
      <dgm:prSet/>
      <dgm:spPr/>
      <dgm:t>
        <a:bodyPr/>
        <a:lstStyle/>
        <a:p>
          <a:endParaRPr lang="fr-FR"/>
        </a:p>
      </dgm:t>
    </dgm:pt>
    <dgm:pt modelId="{53538D6C-8769-4FAA-A157-3E26CC65A7FE}" type="sibTrans" cxnId="{9D84B795-D0C3-468F-B2AC-603976709527}">
      <dgm:prSet/>
      <dgm:spPr/>
      <dgm:t>
        <a:bodyPr/>
        <a:lstStyle/>
        <a:p>
          <a:endParaRPr lang="fr-FR"/>
        </a:p>
      </dgm:t>
    </dgm:pt>
    <dgm:pt modelId="{CFF050CC-73B0-4D7E-9514-C3B857CA6A62}">
      <dgm:prSet custT="1"/>
      <dgm:spPr/>
      <dgm:t>
        <a:bodyPr/>
        <a:lstStyle/>
        <a:p>
          <a:pPr>
            <a:buFont typeface="Times New Roman" panose="02020603050405020304" pitchFamily="18" charset="0"/>
            <a:buChar char="•"/>
          </a:pPr>
          <a:r>
            <a:rPr lang="fr-FR" sz="1200" b="1" dirty="0"/>
            <a:t>Tests à "blanc"</a:t>
          </a:r>
          <a:endParaRPr lang="fr-FR" sz="1200" dirty="0"/>
        </a:p>
      </dgm:t>
    </dgm:pt>
    <dgm:pt modelId="{7D3FB6D8-AC26-4FD5-942E-D66022DF173B}" type="parTrans" cxnId="{F9601549-6683-4081-B248-B5FF73CFCE99}">
      <dgm:prSet/>
      <dgm:spPr/>
      <dgm:t>
        <a:bodyPr/>
        <a:lstStyle/>
        <a:p>
          <a:endParaRPr lang="fr-FR"/>
        </a:p>
      </dgm:t>
    </dgm:pt>
    <dgm:pt modelId="{571168AE-5FAD-46A2-87AA-0BB84AE02BCC}" type="sibTrans" cxnId="{F9601549-6683-4081-B248-B5FF73CFCE99}">
      <dgm:prSet/>
      <dgm:spPr/>
      <dgm:t>
        <a:bodyPr/>
        <a:lstStyle/>
        <a:p>
          <a:endParaRPr lang="fr-FR"/>
        </a:p>
      </dgm:t>
    </dgm:pt>
    <dgm:pt modelId="{6ADBFE81-D25E-4CFD-9703-4BF71E77A09F}">
      <dgm:prSet/>
      <dgm:spPr/>
      <dgm:t>
        <a:bodyPr/>
        <a:lstStyle/>
        <a:p>
          <a:pPr>
            <a:buFont typeface="Times New Roman" panose="02020603050405020304" pitchFamily="18" charset="0"/>
            <a:buChar char="•"/>
          </a:pPr>
          <a:r>
            <a:rPr lang="fr-FR" b="1"/>
            <a:t>Tests des systèmes de vote électronique et de dépouillement</a:t>
          </a:r>
          <a:endParaRPr lang="fr-FR"/>
        </a:p>
      </dgm:t>
    </dgm:pt>
    <dgm:pt modelId="{130AF95A-BC63-4C78-9A95-6493461532F8}" type="parTrans" cxnId="{713E29E0-BF47-4DF9-ADC1-CC2470758C2D}">
      <dgm:prSet/>
      <dgm:spPr/>
      <dgm:t>
        <a:bodyPr/>
        <a:lstStyle/>
        <a:p>
          <a:endParaRPr lang="fr-FR"/>
        </a:p>
      </dgm:t>
    </dgm:pt>
    <dgm:pt modelId="{F4C79ECF-FF08-409A-884B-720CA4C99E2E}" type="sibTrans" cxnId="{713E29E0-BF47-4DF9-ADC1-CC2470758C2D}">
      <dgm:prSet/>
      <dgm:spPr/>
      <dgm:t>
        <a:bodyPr/>
        <a:lstStyle/>
        <a:p>
          <a:endParaRPr lang="fr-FR"/>
        </a:p>
      </dgm:t>
    </dgm:pt>
    <dgm:pt modelId="{42E4BA74-9FA2-4075-894B-3D276AD09C76}">
      <dgm:prSet/>
      <dgm:spPr/>
      <dgm:t>
        <a:bodyPr/>
        <a:lstStyle/>
        <a:p>
          <a:pPr>
            <a:buFont typeface="Times New Roman" panose="02020603050405020304" pitchFamily="18" charset="0"/>
            <a:buChar char="•"/>
          </a:pPr>
          <a:r>
            <a:rPr lang="fr-FR" b="1"/>
            <a:t>En présence des membres des bureaux de vote</a:t>
          </a:r>
          <a:endParaRPr lang="fr-FR"/>
        </a:p>
      </dgm:t>
    </dgm:pt>
    <dgm:pt modelId="{493BEDC7-C173-4933-A7C5-4B6F3823AFDF}" type="parTrans" cxnId="{15D83E0D-368A-4408-972E-746C351FEC63}">
      <dgm:prSet/>
      <dgm:spPr/>
      <dgm:t>
        <a:bodyPr/>
        <a:lstStyle/>
        <a:p>
          <a:endParaRPr lang="fr-FR"/>
        </a:p>
      </dgm:t>
    </dgm:pt>
    <dgm:pt modelId="{9ED69C25-E574-4087-9B57-75D2D17C4072}" type="sibTrans" cxnId="{15D83E0D-368A-4408-972E-746C351FEC63}">
      <dgm:prSet/>
      <dgm:spPr/>
      <dgm:t>
        <a:bodyPr/>
        <a:lstStyle/>
        <a:p>
          <a:endParaRPr lang="fr-FR"/>
        </a:p>
      </dgm:t>
    </dgm:pt>
    <dgm:pt modelId="{917ACD56-1A90-4D26-995D-315B85E8EC1E}">
      <dgm:prSet custT="1"/>
      <dgm:spPr/>
      <dgm:t>
        <a:bodyPr/>
        <a:lstStyle/>
        <a:p>
          <a:pPr>
            <a:buFont typeface="Times New Roman" panose="02020603050405020304" pitchFamily="18" charset="0"/>
            <a:buChar char="•"/>
          </a:pPr>
          <a:r>
            <a:rPr lang="fr-FR" sz="1200" b="1" dirty="0"/>
            <a:t>Contrôle et scellement du système</a:t>
          </a:r>
          <a:endParaRPr lang="fr-FR" sz="1200" dirty="0"/>
        </a:p>
      </dgm:t>
    </dgm:pt>
    <dgm:pt modelId="{26564BB2-6102-46B5-9809-F8D56A45E0B1}" type="parTrans" cxnId="{6A5EF757-B36D-4FD3-9544-213D2C0FBBBC}">
      <dgm:prSet/>
      <dgm:spPr/>
      <dgm:t>
        <a:bodyPr/>
        <a:lstStyle/>
        <a:p>
          <a:endParaRPr lang="fr-FR"/>
        </a:p>
      </dgm:t>
    </dgm:pt>
    <dgm:pt modelId="{6EFFF398-70D6-4389-8F1B-853A522F73CF}" type="sibTrans" cxnId="{6A5EF757-B36D-4FD3-9544-213D2C0FBBBC}">
      <dgm:prSet/>
      <dgm:spPr/>
      <dgm:t>
        <a:bodyPr/>
        <a:lstStyle/>
        <a:p>
          <a:endParaRPr lang="fr-FR"/>
        </a:p>
      </dgm:t>
    </dgm:pt>
    <dgm:pt modelId="{D16B2B07-2BDF-4ADC-82DB-EA08E95ACBC6}">
      <dgm:prSet/>
      <dgm:spPr/>
      <dgm:t>
        <a:bodyPr/>
        <a:lstStyle/>
        <a:p>
          <a:pPr>
            <a:buFont typeface="Times New Roman" panose="02020603050405020304" pitchFamily="18" charset="0"/>
            <a:buChar char="•"/>
          </a:pPr>
          <a:r>
            <a:rPr lang="fr-FR" b="1"/>
            <a:t>Etablissement et répartition des clés de chiffrement</a:t>
          </a:r>
          <a:endParaRPr lang="fr-FR"/>
        </a:p>
      </dgm:t>
    </dgm:pt>
    <dgm:pt modelId="{7B82E97D-9E3C-483E-AAC0-6DDDC390D85A}" type="parTrans" cxnId="{76048928-D363-4FE6-B18B-D911EAA02210}">
      <dgm:prSet/>
      <dgm:spPr/>
      <dgm:t>
        <a:bodyPr/>
        <a:lstStyle/>
        <a:p>
          <a:endParaRPr lang="fr-FR"/>
        </a:p>
      </dgm:t>
    </dgm:pt>
    <dgm:pt modelId="{60217814-B2BA-4DF2-AA99-CF4659979138}" type="sibTrans" cxnId="{76048928-D363-4FE6-B18B-D911EAA02210}">
      <dgm:prSet/>
      <dgm:spPr/>
      <dgm:t>
        <a:bodyPr/>
        <a:lstStyle/>
        <a:p>
          <a:endParaRPr lang="fr-FR"/>
        </a:p>
      </dgm:t>
    </dgm:pt>
    <dgm:pt modelId="{5A3EA7DD-5BC0-4820-8A72-10E77623A54F}">
      <dgm:prSet/>
      <dgm:spPr/>
      <dgm:t>
        <a:bodyPr/>
        <a:lstStyle/>
        <a:p>
          <a:pPr>
            <a:buFont typeface="Times New Roman" panose="02020603050405020304" pitchFamily="18" charset="0"/>
            <a:buChar char="•"/>
          </a:pPr>
          <a:r>
            <a:rPr lang="fr-FR" b="1"/>
            <a:t>Une clé confidentielle par membre de bureau de vote</a:t>
          </a:r>
          <a:endParaRPr lang="fr-FR"/>
        </a:p>
      </dgm:t>
    </dgm:pt>
    <dgm:pt modelId="{8109CBA5-A081-464D-9132-B012589D8F77}" type="parTrans" cxnId="{D1AC45D1-81F0-4669-9AF9-8139B6EF8B02}">
      <dgm:prSet/>
      <dgm:spPr/>
      <dgm:t>
        <a:bodyPr/>
        <a:lstStyle/>
        <a:p>
          <a:endParaRPr lang="fr-FR"/>
        </a:p>
      </dgm:t>
    </dgm:pt>
    <dgm:pt modelId="{6356465F-CE31-489F-851E-83F5B44E1FE9}" type="sibTrans" cxnId="{D1AC45D1-81F0-4669-9AF9-8139B6EF8B02}">
      <dgm:prSet/>
      <dgm:spPr/>
      <dgm:t>
        <a:bodyPr/>
        <a:lstStyle/>
        <a:p>
          <a:endParaRPr lang="fr-FR"/>
        </a:p>
      </dgm:t>
    </dgm:pt>
    <dgm:pt modelId="{B173D47B-DCA0-4948-8F46-7B35E66D94C8}">
      <dgm:prSet/>
      <dgm:spPr/>
      <dgm:t>
        <a:bodyPr/>
        <a:lstStyle/>
        <a:p>
          <a:pPr>
            <a:buFont typeface="Times New Roman" panose="02020603050405020304" pitchFamily="18" charset="0"/>
            <a:buChar char="•"/>
          </a:pPr>
          <a:r>
            <a:rPr lang="fr-FR" b="1"/>
            <a:t>Ultime contrôle de la conformité du système</a:t>
          </a:r>
          <a:endParaRPr lang="fr-FR"/>
        </a:p>
      </dgm:t>
    </dgm:pt>
    <dgm:pt modelId="{0FF5E42B-010C-458D-9826-AB766A0A37DA}" type="parTrans" cxnId="{058075D9-8ACD-400A-AECB-94DC39F3DB15}">
      <dgm:prSet/>
      <dgm:spPr/>
      <dgm:t>
        <a:bodyPr/>
        <a:lstStyle/>
        <a:p>
          <a:endParaRPr lang="fr-FR"/>
        </a:p>
      </dgm:t>
    </dgm:pt>
    <dgm:pt modelId="{976AA5AC-2E44-4981-9421-8C4B193C7408}" type="sibTrans" cxnId="{058075D9-8ACD-400A-AECB-94DC39F3DB15}">
      <dgm:prSet/>
      <dgm:spPr/>
      <dgm:t>
        <a:bodyPr/>
        <a:lstStyle/>
        <a:p>
          <a:endParaRPr lang="fr-FR"/>
        </a:p>
      </dgm:t>
    </dgm:pt>
    <dgm:pt modelId="{C4389170-0E2F-4AB9-8C77-86044D69CDB1}">
      <dgm:prSet/>
      <dgm:spPr/>
      <dgm:t>
        <a:bodyPr/>
        <a:lstStyle/>
        <a:p>
          <a:pPr>
            <a:buFont typeface="Times New Roman" panose="02020603050405020304" pitchFamily="18" charset="0"/>
            <a:buChar char="•"/>
          </a:pPr>
          <a:r>
            <a:rPr lang="fr-FR" b="1"/>
            <a:t>Scellement du système</a:t>
          </a:r>
          <a:endParaRPr lang="fr-FR"/>
        </a:p>
      </dgm:t>
    </dgm:pt>
    <dgm:pt modelId="{8A284C04-0C6D-46C1-A587-B80CF87C180E}" type="parTrans" cxnId="{A1767C24-CA6F-45D8-87BF-5A8CA94D7204}">
      <dgm:prSet/>
      <dgm:spPr/>
      <dgm:t>
        <a:bodyPr/>
        <a:lstStyle/>
        <a:p>
          <a:endParaRPr lang="fr-FR"/>
        </a:p>
      </dgm:t>
    </dgm:pt>
    <dgm:pt modelId="{5F10AE22-E809-4578-8BF6-FD40AEA9CC6B}" type="sibTrans" cxnId="{A1767C24-CA6F-45D8-87BF-5A8CA94D7204}">
      <dgm:prSet/>
      <dgm:spPr/>
      <dgm:t>
        <a:bodyPr/>
        <a:lstStyle/>
        <a:p>
          <a:endParaRPr lang="fr-FR"/>
        </a:p>
      </dgm:t>
    </dgm:pt>
    <dgm:pt modelId="{406D7EAB-3EF5-4A51-8A7F-D02B6C73FB7E}">
      <dgm:prSet custT="1"/>
      <dgm:spPr/>
      <dgm:t>
        <a:bodyPr/>
        <a:lstStyle/>
        <a:p>
          <a:pPr>
            <a:spcBef>
              <a:spcPts val="600"/>
            </a:spcBef>
            <a:buFont typeface="Times New Roman" panose="02020603050405020304" pitchFamily="18" charset="0"/>
            <a:buChar char="•"/>
          </a:pPr>
          <a:r>
            <a:rPr lang="fr-FR" sz="1200" b="1" dirty="0"/>
            <a:t>Opérations de vote électronique</a:t>
          </a:r>
        </a:p>
        <a:p>
          <a:pPr>
            <a:spcBef>
              <a:spcPct val="0"/>
            </a:spcBef>
            <a:buFont typeface="Times New Roman" panose="02020603050405020304" pitchFamily="18" charset="0"/>
            <a:buChar char="•"/>
          </a:pPr>
          <a:r>
            <a:rPr lang="fr-FR" sz="1200" b="1" dirty="0">
              <a:solidFill>
                <a:schemeClr val="accent6">
                  <a:lumMod val="75000"/>
                </a:schemeClr>
              </a:solidFill>
            </a:rPr>
            <a:t>Durée 3 à 8 jours</a:t>
          </a:r>
          <a:endParaRPr lang="fr-FR" sz="1200" dirty="0">
            <a:solidFill>
              <a:schemeClr val="accent6">
                <a:lumMod val="75000"/>
              </a:schemeClr>
            </a:solidFill>
          </a:endParaRPr>
        </a:p>
      </dgm:t>
    </dgm:pt>
    <dgm:pt modelId="{208DF9DB-3C23-404C-B854-7A45D1C17F2D}" type="parTrans" cxnId="{F5864574-A79F-4906-8793-899ABA543012}">
      <dgm:prSet/>
      <dgm:spPr/>
      <dgm:t>
        <a:bodyPr/>
        <a:lstStyle/>
        <a:p>
          <a:endParaRPr lang="fr-FR"/>
        </a:p>
      </dgm:t>
    </dgm:pt>
    <dgm:pt modelId="{ABA03441-3CD2-4478-8BC8-569DA9A0643B}" type="sibTrans" cxnId="{F5864574-A79F-4906-8793-899ABA543012}">
      <dgm:prSet/>
      <dgm:spPr/>
      <dgm:t>
        <a:bodyPr/>
        <a:lstStyle/>
        <a:p>
          <a:endParaRPr lang="fr-FR"/>
        </a:p>
      </dgm:t>
    </dgm:pt>
    <dgm:pt modelId="{FF2EE5B2-40DE-44D1-B351-FE2B1AFCFCC4}">
      <dgm:prSet/>
      <dgm:spPr/>
      <dgm:t>
        <a:bodyPr/>
        <a:lstStyle/>
        <a:p>
          <a:pPr>
            <a:buFont typeface="Times New Roman" panose="02020603050405020304" pitchFamily="18" charset="0"/>
            <a:buChar char="•"/>
          </a:pPr>
          <a:r>
            <a:rPr lang="fr-FR" b="1" dirty="0"/>
            <a:t>Authentification électeur</a:t>
          </a:r>
          <a:endParaRPr lang="fr-FR" dirty="0"/>
        </a:p>
      </dgm:t>
    </dgm:pt>
    <dgm:pt modelId="{0467889A-5A53-49AF-BFC9-58A7F5B40295}" type="parTrans" cxnId="{7B1CACA5-A372-4708-A567-13FACBEB2D44}">
      <dgm:prSet/>
      <dgm:spPr/>
      <dgm:t>
        <a:bodyPr/>
        <a:lstStyle/>
        <a:p>
          <a:endParaRPr lang="fr-FR"/>
        </a:p>
      </dgm:t>
    </dgm:pt>
    <dgm:pt modelId="{110033F5-FAFC-4DC1-9596-3727AEE89359}" type="sibTrans" cxnId="{7B1CACA5-A372-4708-A567-13FACBEB2D44}">
      <dgm:prSet/>
      <dgm:spPr/>
      <dgm:t>
        <a:bodyPr/>
        <a:lstStyle/>
        <a:p>
          <a:endParaRPr lang="fr-FR"/>
        </a:p>
      </dgm:t>
    </dgm:pt>
    <dgm:pt modelId="{4146AFD0-363B-4160-B7E5-ED29EE561300}">
      <dgm:prSet/>
      <dgm:spPr/>
      <dgm:t>
        <a:bodyPr/>
        <a:lstStyle/>
        <a:p>
          <a:pPr>
            <a:buFont typeface="Times New Roman" panose="02020603050405020304" pitchFamily="18" charset="0"/>
            <a:buChar char="•"/>
          </a:pPr>
          <a:r>
            <a:rPr lang="fr-FR" b="1"/>
            <a:t>Consultation des listes</a:t>
          </a:r>
          <a:endParaRPr lang="fr-FR"/>
        </a:p>
      </dgm:t>
    </dgm:pt>
    <dgm:pt modelId="{A0B9CB61-6D86-42F6-9029-87998A79D58A}" type="parTrans" cxnId="{C026FE1A-4AA4-4503-B4F2-D16EE9045CF7}">
      <dgm:prSet/>
      <dgm:spPr/>
      <dgm:t>
        <a:bodyPr/>
        <a:lstStyle/>
        <a:p>
          <a:endParaRPr lang="fr-FR"/>
        </a:p>
      </dgm:t>
    </dgm:pt>
    <dgm:pt modelId="{E7FF91EA-632E-4024-88D7-2402363D1E7E}" type="sibTrans" cxnId="{C026FE1A-4AA4-4503-B4F2-D16EE9045CF7}">
      <dgm:prSet/>
      <dgm:spPr/>
      <dgm:t>
        <a:bodyPr/>
        <a:lstStyle/>
        <a:p>
          <a:endParaRPr lang="fr-FR"/>
        </a:p>
      </dgm:t>
    </dgm:pt>
    <dgm:pt modelId="{2FEF7AC6-2B3C-4028-846A-710C290DAF6B}">
      <dgm:prSet/>
      <dgm:spPr/>
      <dgm:t>
        <a:bodyPr/>
        <a:lstStyle/>
        <a:p>
          <a:pPr>
            <a:buFont typeface="Times New Roman" panose="02020603050405020304" pitchFamily="18" charset="0"/>
            <a:buChar char="•"/>
          </a:pPr>
          <a:r>
            <a:rPr lang="fr-FR" b="1"/>
            <a:t>Expression du vote / validation définitive*</a:t>
          </a:r>
          <a:endParaRPr lang="fr-FR"/>
        </a:p>
      </dgm:t>
    </dgm:pt>
    <dgm:pt modelId="{C89AC7AB-1288-42CE-9FDD-2EDB8E0C2ED8}" type="parTrans" cxnId="{D067E81C-258E-481D-99CA-5C96246ABC21}">
      <dgm:prSet/>
      <dgm:spPr/>
      <dgm:t>
        <a:bodyPr/>
        <a:lstStyle/>
        <a:p>
          <a:endParaRPr lang="fr-FR"/>
        </a:p>
      </dgm:t>
    </dgm:pt>
    <dgm:pt modelId="{0497D6F4-CB3E-4957-AE69-45DDD6A039CF}" type="sibTrans" cxnId="{D067E81C-258E-481D-99CA-5C96246ABC21}">
      <dgm:prSet/>
      <dgm:spPr/>
      <dgm:t>
        <a:bodyPr/>
        <a:lstStyle/>
        <a:p>
          <a:endParaRPr lang="fr-FR"/>
        </a:p>
      </dgm:t>
    </dgm:pt>
    <dgm:pt modelId="{7BFC7DB1-D631-4A00-B8B8-460A976EF662}">
      <dgm:prSet/>
      <dgm:spPr/>
      <dgm:t>
        <a:bodyPr/>
        <a:lstStyle/>
        <a:p>
          <a:pPr>
            <a:buFont typeface="Times New Roman" panose="02020603050405020304" pitchFamily="18" charset="0"/>
            <a:buChar char="•"/>
          </a:pPr>
          <a:r>
            <a:rPr lang="fr-FR" b="1"/>
            <a:t>Suffrage anonyme et crypté stocké dans l’urne électronique</a:t>
          </a:r>
          <a:endParaRPr lang="fr-FR"/>
        </a:p>
      </dgm:t>
    </dgm:pt>
    <dgm:pt modelId="{2213696A-E1BC-42E0-AAFF-0D83CB581680}" type="parTrans" cxnId="{ACEE6923-CD2F-40E9-8811-CE9AC66AD833}">
      <dgm:prSet/>
      <dgm:spPr/>
      <dgm:t>
        <a:bodyPr/>
        <a:lstStyle/>
        <a:p>
          <a:endParaRPr lang="fr-FR"/>
        </a:p>
      </dgm:t>
    </dgm:pt>
    <dgm:pt modelId="{B7936670-82BF-465C-A89C-849261EF43CB}" type="sibTrans" cxnId="{ACEE6923-CD2F-40E9-8811-CE9AC66AD833}">
      <dgm:prSet/>
      <dgm:spPr/>
      <dgm:t>
        <a:bodyPr/>
        <a:lstStyle/>
        <a:p>
          <a:endParaRPr lang="fr-FR"/>
        </a:p>
      </dgm:t>
    </dgm:pt>
    <dgm:pt modelId="{A379D248-65D0-470F-BA8D-1FC81FDCBB30}">
      <dgm:prSet/>
      <dgm:spPr/>
      <dgm:t>
        <a:bodyPr/>
        <a:lstStyle/>
        <a:p>
          <a:pPr>
            <a:buFont typeface="Times New Roman" panose="02020603050405020304" pitchFamily="18" charset="0"/>
            <a:buChar char="•"/>
          </a:pPr>
          <a:r>
            <a:rPr lang="fr-FR" b="1"/>
            <a:t>Emargement horodaté avec accusé de réception</a:t>
          </a:r>
          <a:endParaRPr lang="fr-FR"/>
        </a:p>
      </dgm:t>
    </dgm:pt>
    <dgm:pt modelId="{015D6E45-9A91-4F3D-BE1D-43E758A729DA}" type="parTrans" cxnId="{9B119122-7E25-4A8A-9599-6510125D0284}">
      <dgm:prSet/>
      <dgm:spPr/>
      <dgm:t>
        <a:bodyPr/>
        <a:lstStyle/>
        <a:p>
          <a:endParaRPr lang="fr-FR"/>
        </a:p>
      </dgm:t>
    </dgm:pt>
    <dgm:pt modelId="{CBDED27A-706F-46DF-8BB1-2B9C79C142D1}" type="sibTrans" cxnId="{9B119122-7E25-4A8A-9599-6510125D0284}">
      <dgm:prSet/>
      <dgm:spPr/>
      <dgm:t>
        <a:bodyPr/>
        <a:lstStyle/>
        <a:p>
          <a:endParaRPr lang="fr-FR"/>
        </a:p>
      </dgm:t>
    </dgm:pt>
    <dgm:pt modelId="{26927131-90E1-43E5-95C7-3257B9EC6034}">
      <dgm:prSet custT="1"/>
      <dgm:spPr/>
      <dgm:t>
        <a:bodyPr/>
        <a:lstStyle/>
        <a:p>
          <a:pPr>
            <a:buFont typeface="Times New Roman" panose="02020603050405020304" pitchFamily="18" charset="0"/>
            <a:buChar char="•"/>
          </a:pPr>
          <a:r>
            <a:rPr lang="fr-FR" sz="1200" b="1" dirty="0"/>
            <a:t>Clôture des scrutins</a:t>
          </a:r>
          <a:endParaRPr lang="fr-FR" sz="1200" dirty="0"/>
        </a:p>
      </dgm:t>
    </dgm:pt>
    <dgm:pt modelId="{314F4B41-0044-41B7-9FFE-6F88FD5AB93C}" type="parTrans" cxnId="{F28DFEAB-BD00-496D-A55B-76416062522A}">
      <dgm:prSet/>
      <dgm:spPr/>
      <dgm:t>
        <a:bodyPr/>
        <a:lstStyle/>
        <a:p>
          <a:endParaRPr lang="fr-FR"/>
        </a:p>
      </dgm:t>
    </dgm:pt>
    <dgm:pt modelId="{97806C35-89B0-4E43-9A95-5112DBB337D4}" type="sibTrans" cxnId="{F28DFEAB-BD00-496D-A55B-76416062522A}">
      <dgm:prSet/>
      <dgm:spPr/>
      <dgm:t>
        <a:bodyPr/>
        <a:lstStyle/>
        <a:p>
          <a:endParaRPr lang="fr-FR"/>
        </a:p>
      </dgm:t>
    </dgm:pt>
    <dgm:pt modelId="{E4182E8B-54DA-42B5-9FB0-CE05597FCE92}">
      <dgm:prSet/>
      <dgm:spPr/>
      <dgm:t>
        <a:bodyPr/>
        <a:lstStyle/>
        <a:p>
          <a:pPr>
            <a:buFont typeface="Times New Roman" panose="02020603050405020304" pitchFamily="18" charset="0"/>
            <a:buChar char="•"/>
          </a:pPr>
          <a:r>
            <a:rPr lang="fr-FR" b="1"/>
            <a:t>Scellement du système (contenu des urnes)</a:t>
          </a:r>
          <a:endParaRPr lang="fr-FR"/>
        </a:p>
      </dgm:t>
    </dgm:pt>
    <dgm:pt modelId="{61B75921-6A57-40BF-A4B1-4B6005A9414E}" type="parTrans" cxnId="{0273C1E1-29C3-4FCB-A712-00966C008C97}">
      <dgm:prSet/>
      <dgm:spPr/>
      <dgm:t>
        <a:bodyPr/>
        <a:lstStyle/>
        <a:p>
          <a:endParaRPr lang="fr-FR"/>
        </a:p>
      </dgm:t>
    </dgm:pt>
    <dgm:pt modelId="{CC672F11-134A-4A4C-B40E-D07BA1C93922}" type="sibTrans" cxnId="{0273C1E1-29C3-4FCB-A712-00966C008C97}">
      <dgm:prSet/>
      <dgm:spPr/>
      <dgm:t>
        <a:bodyPr/>
        <a:lstStyle/>
        <a:p>
          <a:endParaRPr lang="fr-FR"/>
        </a:p>
      </dgm:t>
    </dgm:pt>
    <dgm:pt modelId="{3EB2035B-7074-43B6-BDEA-A7AC56842F3F}">
      <dgm:prSet/>
      <dgm:spPr/>
      <dgm:t>
        <a:bodyPr/>
        <a:lstStyle/>
        <a:p>
          <a:pPr>
            <a:buFont typeface="Times New Roman" panose="02020603050405020304" pitchFamily="18" charset="0"/>
            <a:buChar char="•"/>
          </a:pPr>
          <a:r>
            <a:rPr lang="fr-FR" b="1"/>
            <a:t>Activation des clés de chiffrement</a:t>
          </a:r>
          <a:endParaRPr lang="fr-FR"/>
        </a:p>
      </dgm:t>
    </dgm:pt>
    <dgm:pt modelId="{9EA01F81-14F1-4B76-8DD5-D351010BCBDC}" type="parTrans" cxnId="{18A9F489-20BB-469E-880E-9A350E45E8A5}">
      <dgm:prSet/>
      <dgm:spPr/>
      <dgm:t>
        <a:bodyPr/>
        <a:lstStyle/>
        <a:p>
          <a:endParaRPr lang="fr-FR"/>
        </a:p>
      </dgm:t>
    </dgm:pt>
    <dgm:pt modelId="{E9ED375F-F4E6-4101-BE08-63861BDA6928}" type="sibTrans" cxnId="{18A9F489-20BB-469E-880E-9A350E45E8A5}">
      <dgm:prSet/>
      <dgm:spPr/>
      <dgm:t>
        <a:bodyPr/>
        <a:lstStyle/>
        <a:p>
          <a:endParaRPr lang="fr-FR"/>
        </a:p>
      </dgm:t>
    </dgm:pt>
    <dgm:pt modelId="{73E86CFF-232A-45C5-A373-0FFA6D32556B}">
      <dgm:prSet/>
      <dgm:spPr/>
      <dgm:t>
        <a:bodyPr/>
        <a:lstStyle/>
        <a:p>
          <a:pPr>
            <a:buFont typeface="Times New Roman" panose="02020603050405020304" pitchFamily="18" charset="0"/>
            <a:buChar char="•"/>
          </a:pPr>
          <a:r>
            <a:rPr lang="fr-FR" b="1"/>
            <a:t>Dépouillement et édition des résultats</a:t>
          </a:r>
          <a:endParaRPr lang="fr-FR"/>
        </a:p>
      </dgm:t>
    </dgm:pt>
    <dgm:pt modelId="{B09B4354-E6B2-48E3-9E8A-A7DB9E8168C8}" type="parTrans" cxnId="{CBD2D747-F957-49E4-8F15-C3E34338FE17}">
      <dgm:prSet/>
      <dgm:spPr/>
      <dgm:t>
        <a:bodyPr/>
        <a:lstStyle/>
        <a:p>
          <a:endParaRPr lang="fr-FR"/>
        </a:p>
      </dgm:t>
    </dgm:pt>
    <dgm:pt modelId="{9EACA796-8586-43DC-A5EB-E2DCF7E54563}" type="sibTrans" cxnId="{CBD2D747-F957-49E4-8F15-C3E34338FE17}">
      <dgm:prSet/>
      <dgm:spPr/>
      <dgm:t>
        <a:bodyPr/>
        <a:lstStyle/>
        <a:p>
          <a:endParaRPr lang="fr-FR"/>
        </a:p>
      </dgm:t>
    </dgm:pt>
    <dgm:pt modelId="{0DD60830-3FAC-4E3D-8251-FB7F10403E5E}">
      <dgm:prSet/>
      <dgm:spPr/>
      <dgm:t>
        <a:bodyPr/>
        <a:lstStyle/>
        <a:p>
          <a:pPr>
            <a:buFont typeface="Times New Roman" panose="02020603050405020304" pitchFamily="18" charset="0"/>
            <a:buChar char="•"/>
          </a:pPr>
          <a:r>
            <a:rPr lang="fr-FR" b="1"/>
            <a:t>Procès-verbal</a:t>
          </a:r>
          <a:endParaRPr lang="fr-FR"/>
        </a:p>
      </dgm:t>
    </dgm:pt>
    <dgm:pt modelId="{AF57AF7F-8A52-4516-8761-BA0C7234D8C4}" type="parTrans" cxnId="{3DF323D3-11E6-48B9-9DBC-CBD7A4E3A164}">
      <dgm:prSet/>
      <dgm:spPr/>
      <dgm:t>
        <a:bodyPr/>
        <a:lstStyle/>
        <a:p>
          <a:endParaRPr lang="fr-FR"/>
        </a:p>
      </dgm:t>
    </dgm:pt>
    <dgm:pt modelId="{AD9EA296-E6E4-4574-ADA4-68477A4D416A}" type="sibTrans" cxnId="{3DF323D3-11E6-48B9-9DBC-CBD7A4E3A164}">
      <dgm:prSet/>
      <dgm:spPr/>
      <dgm:t>
        <a:bodyPr/>
        <a:lstStyle/>
        <a:p>
          <a:endParaRPr lang="fr-FR"/>
        </a:p>
      </dgm:t>
    </dgm:pt>
    <dgm:pt modelId="{92B6A319-3FEE-4CCD-B8BC-4A91772C8D95}">
      <dgm:prSet/>
      <dgm:spPr/>
      <dgm:t>
        <a:bodyPr/>
        <a:lstStyle/>
        <a:p>
          <a:pPr>
            <a:buFont typeface="Times New Roman" panose="02020603050405020304" pitchFamily="18" charset="0"/>
            <a:buChar char="•"/>
          </a:pPr>
          <a:r>
            <a:rPr lang="fr-FR" b="1"/>
            <a:t>Scellement définitif du système</a:t>
          </a:r>
          <a:endParaRPr lang="fr-FR"/>
        </a:p>
      </dgm:t>
    </dgm:pt>
    <dgm:pt modelId="{4E3C0406-7052-4754-8802-8D3B35B1D344}" type="parTrans" cxnId="{6D4ECDB4-0F60-4A6D-A8CB-73AB94E67F08}">
      <dgm:prSet/>
      <dgm:spPr/>
      <dgm:t>
        <a:bodyPr/>
        <a:lstStyle/>
        <a:p>
          <a:endParaRPr lang="fr-FR"/>
        </a:p>
      </dgm:t>
    </dgm:pt>
    <dgm:pt modelId="{8AE811FD-86A3-434B-9589-9548BF1AF337}" type="sibTrans" cxnId="{6D4ECDB4-0F60-4A6D-A8CB-73AB94E67F08}">
      <dgm:prSet/>
      <dgm:spPr/>
      <dgm:t>
        <a:bodyPr/>
        <a:lstStyle/>
        <a:p>
          <a:endParaRPr lang="fr-FR"/>
        </a:p>
      </dgm:t>
    </dgm:pt>
    <dgm:pt modelId="{EC9B65B5-2796-4D56-B661-406357719125}">
      <dgm:prSet/>
      <dgm:spPr/>
      <dgm:t>
        <a:bodyPr/>
        <a:lstStyle/>
        <a:p>
          <a:pPr>
            <a:buFont typeface="Times New Roman" panose="02020603050405020304" pitchFamily="18" charset="0"/>
            <a:buChar char="•"/>
          </a:pPr>
          <a:r>
            <a:rPr lang="fr-FR" b="1" dirty="0"/>
            <a:t>Conservation des données pendant 2 ans</a:t>
          </a:r>
          <a:endParaRPr lang="fr-FR" dirty="0"/>
        </a:p>
      </dgm:t>
    </dgm:pt>
    <dgm:pt modelId="{4079606F-BD6F-4627-B4E0-32EB996FEFC5}" type="parTrans" cxnId="{24E5CE7D-48F8-4BA5-8DAA-6E4EDC72F1E5}">
      <dgm:prSet/>
      <dgm:spPr/>
      <dgm:t>
        <a:bodyPr/>
        <a:lstStyle/>
        <a:p>
          <a:endParaRPr lang="fr-FR"/>
        </a:p>
      </dgm:t>
    </dgm:pt>
    <dgm:pt modelId="{F97100ED-3D13-4763-9C51-3811184DC815}" type="sibTrans" cxnId="{24E5CE7D-48F8-4BA5-8DAA-6E4EDC72F1E5}">
      <dgm:prSet/>
      <dgm:spPr/>
      <dgm:t>
        <a:bodyPr/>
        <a:lstStyle/>
        <a:p>
          <a:endParaRPr lang="fr-FR"/>
        </a:p>
      </dgm:t>
    </dgm:pt>
    <dgm:pt modelId="{D1C8EB1C-BA28-4BB6-913C-7EE7EDA9D891}" type="pres">
      <dgm:prSet presAssocID="{2872ED59-BBCF-40D9-87E5-8D5EA383514F}" presName="theList" presStyleCnt="0">
        <dgm:presLayoutVars>
          <dgm:dir/>
          <dgm:animLvl val="lvl"/>
          <dgm:resizeHandles val="exact"/>
        </dgm:presLayoutVars>
      </dgm:prSet>
      <dgm:spPr/>
    </dgm:pt>
    <dgm:pt modelId="{DC42CDA2-737C-474F-B14B-F03559844CAB}" type="pres">
      <dgm:prSet presAssocID="{9591466A-6EE4-42D6-849C-00E10A375B95}" presName="compNode" presStyleCnt="0"/>
      <dgm:spPr/>
    </dgm:pt>
    <dgm:pt modelId="{ECA48DE2-6C8D-4495-8195-9538314E8CD8}" type="pres">
      <dgm:prSet presAssocID="{9591466A-6EE4-42D6-849C-00E10A375B95}" presName="aNode" presStyleLbl="bgShp" presStyleIdx="0" presStyleCnt="6"/>
      <dgm:spPr/>
    </dgm:pt>
    <dgm:pt modelId="{F84074D4-CB2B-4F9B-93E1-C042079D39F6}" type="pres">
      <dgm:prSet presAssocID="{9591466A-6EE4-42D6-849C-00E10A375B95}" presName="textNode" presStyleLbl="bgShp" presStyleIdx="0" presStyleCnt="6"/>
      <dgm:spPr/>
    </dgm:pt>
    <dgm:pt modelId="{9B99263E-CDAD-4C8C-A7F3-736CBD9F8B99}" type="pres">
      <dgm:prSet presAssocID="{9591466A-6EE4-42D6-849C-00E10A375B95}" presName="compChildNode" presStyleCnt="0"/>
      <dgm:spPr/>
    </dgm:pt>
    <dgm:pt modelId="{B604C8D7-551C-4541-9D7F-A23682D09826}" type="pres">
      <dgm:prSet presAssocID="{9591466A-6EE4-42D6-849C-00E10A375B95}" presName="theInnerList" presStyleCnt="0"/>
      <dgm:spPr/>
    </dgm:pt>
    <dgm:pt modelId="{9A3A8D5E-6542-43E0-9777-31D03DC71FF9}" type="pres">
      <dgm:prSet presAssocID="{7E48EBCF-625C-406F-B8AD-5DCA33660F15}" presName="childNode" presStyleLbl="node1" presStyleIdx="0" presStyleCnt="22">
        <dgm:presLayoutVars>
          <dgm:bulletEnabled val="1"/>
        </dgm:presLayoutVars>
      </dgm:prSet>
      <dgm:spPr/>
    </dgm:pt>
    <dgm:pt modelId="{4945341F-9BA2-461D-B6AF-F046F96E5252}" type="pres">
      <dgm:prSet presAssocID="{7E48EBCF-625C-406F-B8AD-5DCA33660F15}" presName="aSpace2" presStyleCnt="0"/>
      <dgm:spPr/>
    </dgm:pt>
    <dgm:pt modelId="{59F76A38-5651-4BA6-B417-E39966EC00DD}" type="pres">
      <dgm:prSet presAssocID="{FA3796DA-2F6C-411A-BEEA-ACD70C96735C}" presName="childNode" presStyleLbl="node1" presStyleIdx="1" presStyleCnt="22">
        <dgm:presLayoutVars>
          <dgm:bulletEnabled val="1"/>
        </dgm:presLayoutVars>
      </dgm:prSet>
      <dgm:spPr/>
    </dgm:pt>
    <dgm:pt modelId="{E3F641B3-EA0F-41E5-A164-6E3CAD305690}" type="pres">
      <dgm:prSet presAssocID="{9591466A-6EE4-42D6-849C-00E10A375B95}" presName="aSpace" presStyleCnt="0"/>
      <dgm:spPr/>
    </dgm:pt>
    <dgm:pt modelId="{4B106DC6-02E1-4CBA-B070-6EC4278C79DE}" type="pres">
      <dgm:prSet presAssocID="{E34160C1-79DB-4FB4-AD8D-735C505A22E3}" presName="compNode" presStyleCnt="0"/>
      <dgm:spPr/>
    </dgm:pt>
    <dgm:pt modelId="{F8628A28-A63A-4009-B1AC-5500C073E649}" type="pres">
      <dgm:prSet presAssocID="{E34160C1-79DB-4FB4-AD8D-735C505A22E3}" presName="aNode" presStyleLbl="bgShp" presStyleIdx="1" presStyleCnt="6"/>
      <dgm:spPr/>
    </dgm:pt>
    <dgm:pt modelId="{2BAACE47-885B-4539-A601-3FD603CEF225}" type="pres">
      <dgm:prSet presAssocID="{E34160C1-79DB-4FB4-AD8D-735C505A22E3}" presName="textNode" presStyleLbl="bgShp" presStyleIdx="1" presStyleCnt="6"/>
      <dgm:spPr/>
    </dgm:pt>
    <dgm:pt modelId="{94985474-7005-42E1-8ABF-4B06D9879F65}" type="pres">
      <dgm:prSet presAssocID="{E34160C1-79DB-4FB4-AD8D-735C505A22E3}" presName="compChildNode" presStyleCnt="0"/>
      <dgm:spPr/>
    </dgm:pt>
    <dgm:pt modelId="{89510A92-85FC-45E8-88EA-2196297C64DD}" type="pres">
      <dgm:prSet presAssocID="{E34160C1-79DB-4FB4-AD8D-735C505A22E3}" presName="theInnerList" presStyleCnt="0"/>
      <dgm:spPr/>
    </dgm:pt>
    <dgm:pt modelId="{5082D373-C4C3-4281-B8BB-4A48307D269D}" type="pres">
      <dgm:prSet presAssocID="{39907EC8-4560-4BAF-8AEE-D4A47C5537B7}" presName="childNode" presStyleLbl="node1" presStyleIdx="2" presStyleCnt="22">
        <dgm:presLayoutVars>
          <dgm:bulletEnabled val="1"/>
        </dgm:presLayoutVars>
      </dgm:prSet>
      <dgm:spPr/>
    </dgm:pt>
    <dgm:pt modelId="{429D9A3E-82D5-4E5F-ADD1-A1AE9A8F9685}" type="pres">
      <dgm:prSet presAssocID="{39907EC8-4560-4BAF-8AEE-D4A47C5537B7}" presName="aSpace2" presStyleCnt="0"/>
      <dgm:spPr/>
    </dgm:pt>
    <dgm:pt modelId="{7B373FF2-6A5D-4E3A-A323-D79422CE5F86}" type="pres">
      <dgm:prSet presAssocID="{238F8CA4-CDD8-400C-A203-957B7CC1F3E7}" presName="childNode" presStyleLbl="node1" presStyleIdx="3" presStyleCnt="22">
        <dgm:presLayoutVars>
          <dgm:bulletEnabled val="1"/>
        </dgm:presLayoutVars>
      </dgm:prSet>
      <dgm:spPr/>
    </dgm:pt>
    <dgm:pt modelId="{4BA760C5-2A30-4284-AFBD-45027FFE5745}" type="pres">
      <dgm:prSet presAssocID="{238F8CA4-CDD8-400C-A203-957B7CC1F3E7}" presName="aSpace2" presStyleCnt="0"/>
      <dgm:spPr/>
    </dgm:pt>
    <dgm:pt modelId="{A8717DF7-9395-4A70-83A8-95096502AFCC}" type="pres">
      <dgm:prSet presAssocID="{40B3830D-1DB1-4811-9255-07712D179899}" presName="childNode" presStyleLbl="node1" presStyleIdx="4" presStyleCnt="22">
        <dgm:presLayoutVars>
          <dgm:bulletEnabled val="1"/>
        </dgm:presLayoutVars>
      </dgm:prSet>
      <dgm:spPr/>
    </dgm:pt>
    <dgm:pt modelId="{57094096-5104-417C-9B36-1D245CD63058}" type="pres">
      <dgm:prSet presAssocID="{E34160C1-79DB-4FB4-AD8D-735C505A22E3}" presName="aSpace" presStyleCnt="0"/>
      <dgm:spPr/>
    </dgm:pt>
    <dgm:pt modelId="{9D48477C-D7DD-4C78-8DEE-62E3EA852344}" type="pres">
      <dgm:prSet presAssocID="{CFF050CC-73B0-4D7E-9514-C3B857CA6A62}" presName="compNode" presStyleCnt="0"/>
      <dgm:spPr/>
    </dgm:pt>
    <dgm:pt modelId="{B45ABF87-13A4-4A47-AE9F-86ECE29E0F0B}" type="pres">
      <dgm:prSet presAssocID="{CFF050CC-73B0-4D7E-9514-C3B857CA6A62}" presName="aNode" presStyleLbl="bgShp" presStyleIdx="2" presStyleCnt="6"/>
      <dgm:spPr/>
    </dgm:pt>
    <dgm:pt modelId="{2A1209C2-A9DE-4DF9-B141-321B7CE84DD0}" type="pres">
      <dgm:prSet presAssocID="{CFF050CC-73B0-4D7E-9514-C3B857CA6A62}" presName="textNode" presStyleLbl="bgShp" presStyleIdx="2" presStyleCnt="6"/>
      <dgm:spPr/>
    </dgm:pt>
    <dgm:pt modelId="{4CE1960F-BA57-40B8-8DF7-CB3D6F120724}" type="pres">
      <dgm:prSet presAssocID="{CFF050CC-73B0-4D7E-9514-C3B857CA6A62}" presName="compChildNode" presStyleCnt="0"/>
      <dgm:spPr/>
    </dgm:pt>
    <dgm:pt modelId="{93926110-0086-4C4F-84F4-7D78C8CB5705}" type="pres">
      <dgm:prSet presAssocID="{CFF050CC-73B0-4D7E-9514-C3B857CA6A62}" presName="theInnerList" presStyleCnt="0"/>
      <dgm:spPr/>
    </dgm:pt>
    <dgm:pt modelId="{0D8BEFAC-3B4B-4600-AEDA-7240C490550C}" type="pres">
      <dgm:prSet presAssocID="{6ADBFE81-D25E-4CFD-9703-4BF71E77A09F}" presName="childNode" presStyleLbl="node1" presStyleIdx="5" presStyleCnt="22">
        <dgm:presLayoutVars>
          <dgm:bulletEnabled val="1"/>
        </dgm:presLayoutVars>
      </dgm:prSet>
      <dgm:spPr/>
    </dgm:pt>
    <dgm:pt modelId="{D1D99ADF-586D-4450-87D2-659B5727B92E}" type="pres">
      <dgm:prSet presAssocID="{6ADBFE81-D25E-4CFD-9703-4BF71E77A09F}" presName="aSpace2" presStyleCnt="0"/>
      <dgm:spPr/>
    </dgm:pt>
    <dgm:pt modelId="{1B42F99E-378B-4FF6-9196-3B7DB5A2AFA7}" type="pres">
      <dgm:prSet presAssocID="{42E4BA74-9FA2-4075-894B-3D276AD09C76}" presName="childNode" presStyleLbl="node1" presStyleIdx="6" presStyleCnt="22">
        <dgm:presLayoutVars>
          <dgm:bulletEnabled val="1"/>
        </dgm:presLayoutVars>
      </dgm:prSet>
      <dgm:spPr/>
    </dgm:pt>
    <dgm:pt modelId="{EDF72B1F-A14C-4AC7-8595-26FC43E41BEF}" type="pres">
      <dgm:prSet presAssocID="{CFF050CC-73B0-4D7E-9514-C3B857CA6A62}" presName="aSpace" presStyleCnt="0"/>
      <dgm:spPr/>
    </dgm:pt>
    <dgm:pt modelId="{9B147143-8739-4E44-B73B-737A418EB0DC}" type="pres">
      <dgm:prSet presAssocID="{917ACD56-1A90-4D26-995D-315B85E8EC1E}" presName="compNode" presStyleCnt="0"/>
      <dgm:spPr/>
    </dgm:pt>
    <dgm:pt modelId="{E3DBAA3C-116E-435C-9DB7-049D747A7BBF}" type="pres">
      <dgm:prSet presAssocID="{917ACD56-1A90-4D26-995D-315B85E8EC1E}" presName="aNode" presStyleLbl="bgShp" presStyleIdx="3" presStyleCnt="6"/>
      <dgm:spPr/>
    </dgm:pt>
    <dgm:pt modelId="{06438B44-020F-4DA8-B1FB-6A898D91E892}" type="pres">
      <dgm:prSet presAssocID="{917ACD56-1A90-4D26-995D-315B85E8EC1E}" presName="textNode" presStyleLbl="bgShp" presStyleIdx="3" presStyleCnt="6"/>
      <dgm:spPr/>
    </dgm:pt>
    <dgm:pt modelId="{3AB52F2E-B068-4E60-9DCB-38F47086603F}" type="pres">
      <dgm:prSet presAssocID="{917ACD56-1A90-4D26-995D-315B85E8EC1E}" presName="compChildNode" presStyleCnt="0"/>
      <dgm:spPr/>
    </dgm:pt>
    <dgm:pt modelId="{ED4EDDDF-0ED5-4BD0-B202-0084180A36DC}" type="pres">
      <dgm:prSet presAssocID="{917ACD56-1A90-4D26-995D-315B85E8EC1E}" presName="theInnerList" presStyleCnt="0"/>
      <dgm:spPr/>
    </dgm:pt>
    <dgm:pt modelId="{4931D999-E7C6-4824-87B8-2DD3D1A9D4EF}" type="pres">
      <dgm:prSet presAssocID="{D16B2B07-2BDF-4ADC-82DB-EA08E95ACBC6}" presName="childNode" presStyleLbl="node1" presStyleIdx="7" presStyleCnt="22">
        <dgm:presLayoutVars>
          <dgm:bulletEnabled val="1"/>
        </dgm:presLayoutVars>
      </dgm:prSet>
      <dgm:spPr/>
    </dgm:pt>
    <dgm:pt modelId="{5DC8136B-6B4B-4D9E-B5DC-1A013D125099}" type="pres">
      <dgm:prSet presAssocID="{D16B2B07-2BDF-4ADC-82DB-EA08E95ACBC6}" presName="aSpace2" presStyleCnt="0"/>
      <dgm:spPr/>
    </dgm:pt>
    <dgm:pt modelId="{B7E33009-5151-4538-9383-ABF0ACB49B4E}" type="pres">
      <dgm:prSet presAssocID="{5A3EA7DD-5BC0-4820-8A72-10E77623A54F}" presName="childNode" presStyleLbl="node1" presStyleIdx="8" presStyleCnt="22">
        <dgm:presLayoutVars>
          <dgm:bulletEnabled val="1"/>
        </dgm:presLayoutVars>
      </dgm:prSet>
      <dgm:spPr/>
    </dgm:pt>
    <dgm:pt modelId="{AC347215-A2B1-4F76-80F5-5C59363B9C74}" type="pres">
      <dgm:prSet presAssocID="{5A3EA7DD-5BC0-4820-8A72-10E77623A54F}" presName="aSpace2" presStyleCnt="0"/>
      <dgm:spPr/>
    </dgm:pt>
    <dgm:pt modelId="{49E5790C-15E2-447F-B7FE-13F2473961C4}" type="pres">
      <dgm:prSet presAssocID="{B173D47B-DCA0-4948-8F46-7B35E66D94C8}" presName="childNode" presStyleLbl="node1" presStyleIdx="9" presStyleCnt="22">
        <dgm:presLayoutVars>
          <dgm:bulletEnabled val="1"/>
        </dgm:presLayoutVars>
      </dgm:prSet>
      <dgm:spPr/>
    </dgm:pt>
    <dgm:pt modelId="{2C661DEE-218D-4FC4-A569-D49378ECB085}" type="pres">
      <dgm:prSet presAssocID="{B173D47B-DCA0-4948-8F46-7B35E66D94C8}" presName="aSpace2" presStyleCnt="0"/>
      <dgm:spPr/>
    </dgm:pt>
    <dgm:pt modelId="{41ED7DCA-15E8-4507-90D2-F9955C937C7C}" type="pres">
      <dgm:prSet presAssocID="{C4389170-0E2F-4AB9-8C77-86044D69CDB1}" presName="childNode" presStyleLbl="node1" presStyleIdx="10" presStyleCnt="22">
        <dgm:presLayoutVars>
          <dgm:bulletEnabled val="1"/>
        </dgm:presLayoutVars>
      </dgm:prSet>
      <dgm:spPr/>
    </dgm:pt>
    <dgm:pt modelId="{73FCE702-B2DB-4903-BCFF-7490673E6CF2}" type="pres">
      <dgm:prSet presAssocID="{917ACD56-1A90-4D26-995D-315B85E8EC1E}" presName="aSpace" presStyleCnt="0"/>
      <dgm:spPr/>
    </dgm:pt>
    <dgm:pt modelId="{FAEC29C5-628C-4F3B-828F-04BA01A546F8}" type="pres">
      <dgm:prSet presAssocID="{406D7EAB-3EF5-4A51-8A7F-D02B6C73FB7E}" presName="compNode" presStyleCnt="0"/>
      <dgm:spPr/>
    </dgm:pt>
    <dgm:pt modelId="{C2CF3F47-F9F6-4060-9FA2-F3A3AB40CCBE}" type="pres">
      <dgm:prSet presAssocID="{406D7EAB-3EF5-4A51-8A7F-D02B6C73FB7E}" presName="aNode" presStyleLbl="bgShp" presStyleIdx="4" presStyleCnt="6"/>
      <dgm:spPr/>
    </dgm:pt>
    <dgm:pt modelId="{C3072756-3399-464F-9AA2-E2CBA25B790E}" type="pres">
      <dgm:prSet presAssocID="{406D7EAB-3EF5-4A51-8A7F-D02B6C73FB7E}" presName="textNode" presStyleLbl="bgShp" presStyleIdx="4" presStyleCnt="6"/>
      <dgm:spPr/>
    </dgm:pt>
    <dgm:pt modelId="{F4ECC74F-B715-47A7-BBFE-CC820AA31614}" type="pres">
      <dgm:prSet presAssocID="{406D7EAB-3EF5-4A51-8A7F-D02B6C73FB7E}" presName="compChildNode" presStyleCnt="0"/>
      <dgm:spPr/>
    </dgm:pt>
    <dgm:pt modelId="{8631BCA1-8AD4-4C96-96AC-EC1FA9F9E240}" type="pres">
      <dgm:prSet presAssocID="{406D7EAB-3EF5-4A51-8A7F-D02B6C73FB7E}" presName="theInnerList" presStyleCnt="0"/>
      <dgm:spPr/>
    </dgm:pt>
    <dgm:pt modelId="{C1324948-CE77-46CB-AAD7-73319BAF3C35}" type="pres">
      <dgm:prSet presAssocID="{FF2EE5B2-40DE-44D1-B351-FE2B1AFCFCC4}" presName="childNode" presStyleLbl="node1" presStyleIdx="11" presStyleCnt="22">
        <dgm:presLayoutVars>
          <dgm:bulletEnabled val="1"/>
        </dgm:presLayoutVars>
      </dgm:prSet>
      <dgm:spPr/>
    </dgm:pt>
    <dgm:pt modelId="{5C099F97-F847-46FC-9B21-43C4E7EC85BE}" type="pres">
      <dgm:prSet presAssocID="{FF2EE5B2-40DE-44D1-B351-FE2B1AFCFCC4}" presName="aSpace2" presStyleCnt="0"/>
      <dgm:spPr/>
    </dgm:pt>
    <dgm:pt modelId="{F45D5DAB-C0CE-42E8-AFBA-5CF905B76604}" type="pres">
      <dgm:prSet presAssocID="{4146AFD0-363B-4160-B7E5-ED29EE561300}" presName="childNode" presStyleLbl="node1" presStyleIdx="12" presStyleCnt="22">
        <dgm:presLayoutVars>
          <dgm:bulletEnabled val="1"/>
        </dgm:presLayoutVars>
      </dgm:prSet>
      <dgm:spPr/>
    </dgm:pt>
    <dgm:pt modelId="{EE9D4DC6-92E5-434F-ADE8-30B9FF1E420F}" type="pres">
      <dgm:prSet presAssocID="{4146AFD0-363B-4160-B7E5-ED29EE561300}" presName="aSpace2" presStyleCnt="0"/>
      <dgm:spPr/>
    </dgm:pt>
    <dgm:pt modelId="{3A5ED75D-A6F2-4C81-A5CA-9458E89319EC}" type="pres">
      <dgm:prSet presAssocID="{2FEF7AC6-2B3C-4028-846A-710C290DAF6B}" presName="childNode" presStyleLbl="node1" presStyleIdx="13" presStyleCnt="22">
        <dgm:presLayoutVars>
          <dgm:bulletEnabled val="1"/>
        </dgm:presLayoutVars>
      </dgm:prSet>
      <dgm:spPr/>
    </dgm:pt>
    <dgm:pt modelId="{A54B2264-17F8-4D9C-B2B9-2B8457F1FAB4}" type="pres">
      <dgm:prSet presAssocID="{2FEF7AC6-2B3C-4028-846A-710C290DAF6B}" presName="aSpace2" presStyleCnt="0"/>
      <dgm:spPr/>
    </dgm:pt>
    <dgm:pt modelId="{1B613783-2011-4200-9AF2-EEA0ED1B0A17}" type="pres">
      <dgm:prSet presAssocID="{7BFC7DB1-D631-4A00-B8B8-460A976EF662}" presName="childNode" presStyleLbl="node1" presStyleIdx="14" presStyleCnt="22">
        <dgm:presLayoutVars>
          <dgm:bulletEnabled val="1"/>
        </dgm:presLayoutVars>
      </dgm:prSet>
      <dgm:spPr/>
    </dgm:pt>
    <dgm:pt modelId="{7368B75B-4070-427C-AD1C-153EE50BDA0C}" type="pres">
      <dgm:prSet presAssocID="{7BFC7DB1-D631-4A00-B8B8-460A976EF662}" presName="aSpace2" presStyleCnt="0"/>
      <dgm:spPr/>
    </dgm:pt>
    <dgm:pt modelId="{402DAF5E-BF54-4FA0-A314-F9CD2080B7CB}" type="pres">
      <dgm:prSet presAssocID="{A379D248-65D0-470F-BA8D-1FC81FDCBB30}" presName="childNode" presStyleLbl="node1" presStyleIdx="15" presStyleCnt="22">
        <dgm:presLayoutVars>
          <dgm:bulletEnabled val="1"/>
        </dgm:presLayoutVars>
      </dgm:prSet>
      <dgm:spPr/>
    </dgm:pt>
    <dgm:pt modelId="{4809F157-E9D1-4163-8FC9-566F0D30995B}" type="pres">
      <dgm:prSet presAssocID="{406D7EAB-3EF5-4A51-8A7F-D02B6C73FB7E}" presName="aSpace" presStyleCnt="0"/>
      <dgm:spPr/>
    </dgm:pt>
    <dgm:pt modelId="{0BAAE20F-C6C0-4D9A-93E2-D5D1884C52E9}" type="pres">
      <dgm:prSet presAssocID="{26927131-90E1-43E5-95C7-3257B9EC6034}" presName="compNode" presStyleCnt="0"/>
      <dgm:spPr/>
    </dgm:pt>
    <dgm:pt modelId="{942E7A90-5A4C-4649-BA35-C85AEFE44CD2}" type="pres">
      <dgm:prSet presAssocID="{26927131-90E1-43E5-95C7-3257B9EC6034}" presName="aNode" presStyleLbl="bgShp" presStyleIdx="5" presStyleCnt="6"/>
      <dgm:spPr/>
    </dgm:pt>
    <dgm:pt modelId="{5F77EDD6-1BA3-443E-BAEF-D5BB1C7BB067}" type="pres">
      <dgm:prSet presAssocID="{26927131-90E1-43E5-95C7-3257B9EC6034}" presName="textNode" presStyleLbl="bgShp" presStyleIdx="5" presStyleCnt="6"/>
      <dgm:spPr/>
    </dgm:pt>
    <dgm:pt modelId="{79FF4AD3-8373-4CA1-B375-A9FD2F0CE99F}" type="pres">
      <dgm:prSet presAssocID="{26927131-90E1-43E5-95C7-3257B9EC6034}" presName="compChildNode" presStyleCnt="0"/>
      <dgm:spPr/>
    </dgm:pt>
    <dgm:pt modelId="{67943E9D-2584-483D-9A2E-3402B6149119}" type="pres">
      <dgm:prSet presAssocID="{26927131-90E1-43E5-95C7-3257B9EC6034}" presName="theInnerList" presStyleCnt="0"/>
      <dgm:spPr/>
    </dgm:pt>
    <dgm:pt modelId="{648A910D-FEB7-40F3-B130-30C6A5C795FE}" type="pres">
      <dgm:prSet presAssocID="{E4182E8B-54DA-42B5-9FB0-CE05597FCE92}" presName="childNode" presStyleLbl="node1" presStyleIdx="16" presStyleCnt="22">
        <dgm:presLayoutVars>
          <dgm:bulletEnabled val="1"/>
        </dgm:presLayoutVars>
      </dgm:prSet>
      <dgm:spPr/>
    </dgm:pt>
    <dgm:pt modelId="{B21C4995-0305-4E55-AFF6-AE92C4F95705}" type="pres">
      <dgm:prSet presAssocID="{E4182E8B-54DA-42B5-9FB0-CE05597FCE92}" presName="aSpace2" presStyleCnt="0"/>
      <dgm:spPr/>
    </dgm:pt>
    <dgm:pt modelId="{053D4F7F-E1DC-40E0-8620-9078A4465274}" type="pres">
      <dgm:prSet presAssocID="{3EB2035B-7074-43B6-BDEA-A7AC56842F3F}" presName="childNode" presStyleLbl="node1" presStyleIdx="17" presStyleCnt="22">
        <dgm:presLayoutVars>
          <dgm:bulletEnabled val="1"/>
        </dgm:presLayoutVars>
      </dgm:prSet>
      <dgm:spPr/>
    </dgm:pt>
    <dgm:pt modelId="{BBA88B83-FBE3-40E4-8235-9686A12AB0F2}" type="pres">
      <dgm:prSet presAssocID="{3EB2035B-7074-43B6-BDEA-A7AC56842F3F}" presName="aSpace2" presStyleCnt="0"/>
      <dgm:spPr/>
    </dgm:pt>
    <dgm:pt modelId="{32C93310-CCAC-49AC-8D8B-50547028ECE0}" type="pres">
      <dgm:prSet presAssocID="{73E86CFF-232A-45C5-A373-0FFA6D32556B}" presName="childNode" presStyleLbl="node1" presStyleIdx="18" presStyleCnt="22">
        <dgm:presLayoutVars>
          <dgm:bulletEnabled val="1"/>
        </dgm:presLayoutVars>
      </dgm:prSet>
      <dgm:spPr/>
    </dgm:pt>
    <dgm:pt modelId="{C274E80D-8A9F-499B-9E35-422FC6409B00}" type="pres">
      <dgm:prSet presAssocID="{73E86CFF-232A-45C5-A373-0FFA6D32556B}" presName="aSpace2" presStyleCnt="0"/>
      <dgm:spPr/>
    </dgm:pt>
    <dgm:pt modelId="{E550819C-168A-45A7-8CBD-1CA185A12553}" type="pres">
      <dgm:prSet presAssocID="{0DD60830-3FAC-4E3D-8251-FB7F10403E5E}" presName="childNode" presStyleLbl="node1" presStyleIdx="19" presStyleCnt="22">
        <dgm:presLayoutVars>
          <dgm:bulletEnabled val="1"/>
        </dgm:presLayoutVars>
      </dgm:prSet>
      <dgm:spPr/>
    </dgm:pt>
    <dgm:pt modelId="{1B8E6CB3-447C-410E-92F9-591462AD6494}" type="pres">
      <dgm:prSet presAssocID="{0DD60830-3FAC-4E3D-8251-FB7F10403E5E}" presName="aSpace2" presStyleCnt="0"/>
      <dgm:spPr/>
    </dgm:pt>
    <dgm:pt modelId="{866DE0FC-9E20-4EF5-8EFB-474916AF9010}" type="pres">
      <dgm:prSet presAssocID="{92B6A319-3FEE-4CCD-B8BC-4A91772C8D95}" presName="childNode" presStyleLbl="node1" presStyleIdx="20" presStyleCnt="22">
        <dgm:presLayoutVars>
          <dgm:bulletEnabled val="1"/>
        </dgm:presLayoutVars>
      </dgm:prSet>
      <dgm:spPr/>
    </dgm:pt>
    <dgm:pt modelId="{EB711FF5-BFCE-4C58-B8D9-328B8D64B68C}" type="pres">
      <dgm:prSet presAssocID="{92B6A319-3FEE-4CCD-B8BC-4A91772C8D95}" presName="aSpace2" presStyleCnt="0"/>
      <dgm:spPr/>
    </dgm:pt>
    <dgm:pt modelId="{B0E851F2-EF3C-4853-8D45-525744B895F5}" type="pres">
      <dgm:prSet presAssocID="{EC9B65B5-2796-4D56-B661-406357719125}" presName="childNode" presStyleLbl="node1" presStyleIdx="21" presStyleCnt="22">
        <dgm:presLayoutVars>
          <dgm:bulletEnabled val="1"/>
        </dgm:presLayoutVars>
      </dgm:prSet>
      <dgm:spPr/>
    </dgm:pt>
  </dgm:ptLst>
  <dgm:cxnLst>
    <dgm:cxn modelId="{15D83E0D-368A-4408-972E-746C351FEC63}" srcId="{CFF050CC-73B0-4D7E-9514-C3B857CA6A62}" destId="{42E4BA74-9FA2-4075-894B-3D276AD09C76}" srcOrd="1" destOrd="0" parTransId="{493BEDC7-C173-4933-A7C5-4B6F3823AFDF}" sibTransId="{9ED69C25-E574-4087-9B57-75D2D17C4072}"/>
    <dgm:cxn modelId="{88E92C11-455E-4FB0-B603-25988CE5F5BE}" type="presOf" srcId="{406D7EAB-3EF5-4A51-8A7F-D02B6C73FB7E}" destId="{C3072756-3399-464F-9AA2-E2CBA25B790E}" srcOrd="1" destOrd="0" presId="urn:microsoft.com/office/officeart/2005/8/layout/lProcess2"/>
    <dgm:cxn modelId="{2FA0FC17-7B5C-42A9-9157-29F20F12693C}" type="presOf" srcId="{6ADBFE81-D25E-4CFD-9703-4BF71E77A09F}" destId="{0D8BEFAC-3B4B-4600-AEDA-7240C490550C}" srcOrd="0" destOrd="0" presId="urn:microsoft.com/office/officeart/2005/8/layout/lProcess2"/>
    <dgm:cxn modelId="{9D07C218-CB5F-4090-AA8B-AA3074699548}" type="presOf" srcId="{EC9B65B5-2796-4D56-B661-406357719125}" destId="{B0E851F2-EF3C-4853-8D45-525744B895F5}" srcOrd="0" destOrd="0" presId="urn:microsoft.com/office/officeart/2005/8/layout/lProcess2"/>
    <dgm:cxn modelId="{C026FE1A-4AA4-4503-B4F2-D16EE9045CF7}" srcId="{406D7EAB-3EF5-4A51-8A7F-D02B6C73FB7E}" destId="{4146AFD0-363B-4160-B7E5-ED29EE561300}" srcOrd="1" destOrd="0" parTransId="{A0B9CB61-6D86-42F6-9029-87998A79D58A}" sibTransId="{E7FF91EA-632E-4024-88D7-2402363D1E7E}"/>
    <dgm:cxn modelId="{D067E81C-258E-481D-99CA-5C96246ABC21}" srcId="{406D7EAB-3EF5-4A51-8A7F-D02B6C73FB7E}" destId="{2FEF7AC6-2B3C-4028-846A-710C290DAF6B}" srcOrd="2" destOrd="0" parTransId="{C89AC7AB-1288-42CE-9FDD-2EDB8E0C2ED8}" sibTransId="{0497D6F4-CB3E-4957-AE69-45DDD6A039CF}"/>
    <dgm:cxn modelId="{55896F20-E58E-4317-99CB-72B717A367C5}" type="presOf" srcId="{9591466A-6EE4-42D6-849C-00E10A375B95}" destId="{ECA48DE2-6C8D-4495-8195-9538314E8CD8}" srcOrd="0" destOrd="0" presId="urn:microsoft.com/office/officeart/2005/8/layout/lProcess2"/>
    <dgm:cxn modelId="{2A651222-1696-4B02-8CCD-BB69095E83A4}" type="presOf" srcId="{E34160C1-79DB-4FB4-AD8D-735C505A22E3}" destId="{F8628A28-A63A-4009-B1AC-5500C073E649}" srcOrd="0" destOrd="0" presId="urn:microsoft.com/office/officeart/2005/8/layout/lProcess2"/>
    <dgm:cxn modelId="{9B119122-7E25-4A8A-9599-6510125D0284}" srcId="{406D7EAB-3EF5-4A51-8A7F-D02B6C73FB7E}" destId="{A379D248-65D0-470F-BA8D-1FC81FDCBB30}" srcOrd="4" destOrd="0" parTransId="{015D6E45-9A91-4F3D-BE1D-43E758A729DA}" sibTransId="{CBDED27A-706F-46DF-8BB1-2B9C79C142D1}"/>
    <dgm:cxn modelId="{ACEE6923-CD2F-40E9-8811-CE9AC66AD833}" srcId="{406D7EAB-3EF5-4A51-8A7F-D02B6C73FB7E}" destId="{7BFC7DB1-D631-4A00-B8B8-460A976EF662}" srcOrd="3" destOrd="0" parTransId="{2213696A-E1BC-42E0-AAFF-0D83CB581680}" sibTransId="{B7936670-82BF-465C-A89C-849261EF43CB}"/>
    <dgm:cxn modelId="{A1767C24-CA6F-45D8-87BF-5A8CA94D7204}" srcId="{917ACD56-1A90-4D26-995D-315B85E8EC1E}" destId="{C4389170-0E2F-4AB9-8C77-86044D69CDB1}" srcOrd="3" destOrd="0" parTransId="{8A284C04-0C6D-46C1-A587-B80CF87C180E}" sibTransId="{5F10AE22-E809-4578-8BF6-FD40AEA9CC6B}"/>
    <dgm:cxn modelId="{C6388927-F6C8-499F-8A36-374082A6A5B3}" type="presOf" srcId="{39907EC8-4560-4BAF-8AEE-D4A47C5537B7}" destId="{5082D373-C4C3-4281-B8BB-4A48307D269D}" srcOrd="0" destOrd="0" presId="urn:microsoft.com/office/officeart/2005/8/layout/lProcess2"/>
    <dgm:cxn modelId="{76048928-D363-4FE6-B18B-D911EAA02210}" srcId="{917ACD56-1A90-4D26-995D-315B85E8EC1E}" destId="{D16B2B07-2BDF-4ADC-82DB-EA08E95ACBC6}" srcOrd="0" destOrd="0" parTransId="{7B82E97D-9E3C-483E-AAC0-6DDDC390D85A}" sibTransId="{60217814-B2BA-4DF2-AA99-CF4659979138}"/>
    <dgm:cxn modelId="{F6A93833-F58F-4E2B-8924-A45184D88BD4}" type="presOf" srcId="{26927131-90E1-43E5-95C7-3257B9EC6034}" destId="{5F77EDD6-1BA3-443E-BAEF-D5BB1C7BB067}" srcOrd="1" destOrd="0" presId="urn:microsoft.com/office/officeart/2005/8/layout/lProcess2"/>
    <dgm:cxn modelId="{C4039F36-0C76-45CE-9BF1-BBC088DAA88D}" type="presOf" srcId="{92B6A319-3FEE-4CCD-B8BC-4A91772C8D95}" destId="{866DE0FC-9E20-4EF5-8EFB-474916AF9010}" srcOrd="0" destOrd="0" presId="urn:microsoft.com/office/officeart/2005/8/layout/lProcess2"/>
    <dgm:cxn modelId="{D76A243E-BBB6-4099-B7D9-642D8AEEFF2B}" type="presOf" srcId="{A379D248-65D0-470F-BA8D-1FC81FDCBB30}" destId="{402DAF5E-BF54-4FA0-A314-F9CD2080B7CB}" srcOrd="0" destOrd="0" presId="urn:microsoft.com/office/officeart/2005/8/layout/lProcess2"/>
    <dgm:cxn modelId="{FA55EC60-EDC5-4C02-9A54-6CBD6A745EE5}" srcId="{9591466A-6EE4-42D6-849C-00E10A375B95}" destId="{FA3796DA-2F6C-411A-BEEA-ACD70C96735C}" srcOrd="1" destOrd="0" parTransId="{9C0F6848-4994-462E-81F2-6A70A65A372C}" sibTransId="{0BB72BBD-061A-4F82-B35F-E308142E5D40}"/>
    <dgm:cxn modelId="{F1559C63-4FDE-48FD-8552-74B28091F68D}" type="presOf" srcId="{73E86CFF-232A-45C5-A373-0FFA6D32556B}" destId="{32C93310-CCAC-49AC-8D8B-50547028ECE0}" srcOrd="0" destOrd="0" presId="urn:microsoft.com/office/officeart/2005/8/layout/lProcess2"/>
    <dgm:cxn modelId="{78019F43-DD13-4FE3-970D-53F4487963B0}" type="presOf" srcId="{D16B2B07-2BDF-4ADC-82DB-EA08E95ACBC6}" destId="{4931D999-E7C6-4824-87B8-2DD3D1A9D4EF}" srcOrd="0" destOrd="0" presId="urn:microsoft.com/office/officeart/2005/8/layout/lProcess2"/>
    <dgm:cxn modelId="{8F29BB43-57C0-436E-AFFF-1B31D548D231}" type="presOf" srcId="{7E48EBCF-625C-406F-B8AD-5DCA33660F15}" destId="{9A3A8D5E-6542-43E0-9777-31D03DC71FF9}" srcOrd="0" destOrd="0" presId="urn:microsoft.com/office/officeart/2005/8/layout/lProcess2"/>
    <dgm:cxn modelId="{53042C46-69A3-44F6-97FF-9DACA69A69B5}" srcId="{E34160C1-79DB-4FB4-AD8D-735C505A22E3}" destId="{238F8CA4-CDD8-400C-A203-957B7CC1F3E7}" srcOrd="1" destOrd="0" parTransId="{CD885A59-AD4C-4289-9D81-5A749A060147}" sibTransId="{F8CC6C43-8AEE-4676-AB87-E2CEECAF8219}"/>
    <dgm:cxn modelId="{CBD2D747-F957-49E4-8F15-C3E34338FE17}" srcId="{26927131-90E1-43E5-95C7-3257B9EC6034}" destId="{73E86CFF-232A-45C5-A373-0FFA6D32556B}" srcOrd="2" destOrd="0" parTransId="{B09B4354-E6B2-48E3-9E8A-A7DB9E8168C8}" sibTransId="{9EACA796-8586-43DC-A5EB-E2DCF7E54563}"/>
    <dgm:cxn modelId="{F9601549-6683-4081-B248-B5FF73CFCE99}" srcId="{2872ED59-BBCF-40D9-87E5-8D5EA383514F}" destId="{CFF050CC-73B0-4D7E-9514-C3B857CA6A62}" srcOrd="2" destOrd="0" parTransId="{7D3FB6D8-AC26-4FD5-942E-D66022DF173B}" sibTransId="{571168AE-5FAD-46A2-87AA-0BB84AE02BCC}"/>
    <dgm:cxn modelId="{AA753F69-1210-445A-BF2D-2E87B74FD50B}" type="presOf" srcId="{3EB2035B-7074-43B6-BDEA-A7AC56842F3F}" destId="{053D4F7F-E1DC-40E0-8620-9078A4465274}" srcOrd="0" destOrd="0" presId="urn:microsoft.com/office/officeart/2005/8/layout/lProcess2"/>
    <dgm:cxn modelId="{39D5C16C-3525-4082-80B0-32A2FEAC077A}" type="presOf" srcId="{FA3796DA-2F6C-411A-BEEA-ACD70C96735C}" destId="{59F76A38-5651-4BA6-B417-E39966EC00DD}" srcOrd="0" destOrd="0" presId="urn:microsoft.com/office/officeart/2005/8/layout/lProcess2"/>
    <dgm:cxn modelId="{1991626D-DAB9-4F89-B4ED-3D60986D8963}" type="presOf" srcId="{26927131-90E1-43E5-95C7-3257B9EC6034}" destId="{942E7A90-5A4C-4649-BA35-C85AEFE44CD2}" srcOrd="0" destOrd="0" presId="urn:microsoft.com/office/officeart/2005/8/layout/lProcess2"/>
    <dgm:cxn modelId="{1279B84D-3D70-401A-B74A-F12674E11872}" srcId="{2872ED59-BBCF-40D9-87E5-8D5EA383514F}" destId="{9591466A-6EE4-42D6-849C-00E10A375B95}" srcOrd="0" destOrd="0" parTransId="{075B2660-37B0-40B0-B5A9-2CE00A00C5B6}" sibTransId="{9330CF5B-8062-4224-B78A-4A18389E4A4C}"/>
    <dgm:cxn modelId="{18EB154F-013A-48FC-BF9A-4ED3C81D3D22}" srcId="{E34160C1-79DB-4FB4-AD8D-735C505A22E3}" destId="{39907EC8-4560-4BAF-8AEE-D4A47C5537B7}" srcOrd="0" destOrd="0" parTransId="{E8B7BE5A-3723-4DFA-A169-C2F2D0255268}" sibTransId="{E5A1EB3C-55A6-4637-B89F-6F1491E2E3D5}"/>
    <dgm:cxn modelId="{72DEE171-1D91-4A33-8534-7370820D2120}" type="presOf" srcId="{FF2EE5B2-40DE-44D1-B351-FE2B1AFCFCC4}" destId="{C1324948-CE77-46CB-AAD7-73319BAF3C35}" srcOrd="0" destOrd="0" presId="urn:microsoft.com/office/officeart/2005/8/layout/lProcess2"/>
    <dgm:cxn modelId="{C1B9A373-34D3-4C94-A252-56CE21D5EE26}" type="presOf" srcId="{917ACD56-1A90-4D26-995D-315B85E8EC1E}" destId="{E3DBAA3C-116E-435C-9DB7-049D747A7BBF}" srcOrd="0" destOrd="0" presId="urn:microsoft.com/office/officeart/2005/8/layout/lProcess2"/>
    <dgm:cxn modelId="{F5864574-A79F-4906-8793-899ABA543012}" srcId="{2872ED59-BBCF-40D9-87E5-8D5EA383514F}" destId="{406D7EAB-3EF5-4A51-8A7F-D02B6C73FB7E}" srcOrd="4" destOrd="0" parTransId="{208DF9DB-3C23-404C-B854-7A45D1C17F2D}" sibTransId="{ABA03441-3CD2-4478-8BC8-569DA9A0643B}"/>
    <dgm:cxn modelId="{6A5EF757-B36D-4FD3-9544-213D2C0FBBBC}" srcId="{2872ED59-BBCF-40D9-87E5-8D5EA383514F}" destId="{917ACD56-1A90-4D26-995D-315B85E8EC1E}" srcOrd="3" destOrd="0" parTransId="{26564BB2-6102-46B5-9809-F8D56A45E0B1}" sibTransId="{6EFFF398-70D6-4389-8F1B-853A522F73CF}"/>
    <dgm:cxn modelId="{C6C3FF79-D35C-41D8-927A-549830CC78B3}" type="presOf" srcId="{406D7EAB-3EF5-4A51-8A7F-D02B6C73FB7E}" destId="{C2CF3F47-F9F6-4060-9FA2-F3A3AB40CCBE}" srcOrd="0" destOrd="0" presId="urn:microsoft.com/office/officeart/2005/8/layout/lProcess2"/>
    <dgm:cxn modelId="{24E5CE7D-48F8-4BA5-8DAA-6E4EDC72F1E5}" srcId="{26927131-90E1-43E5-95C7-3257B9EC6034}" destId="{EC9B65B5-2796-4D56-B661-406357719125}" srcOrd="5" destOrd="0" parTransId="{4079606F-BD6F-4627-B4E0-32EB996FEFC5}" sibTransId="{F97100ED-3D13-4763-9C51-3811184DC815}"/>
    <dgm:cxn modelId="{E1674A84-FF5E-4742-9AA1-011A65F80BB7}" type="presOf" srcId="{4146AFD0-363B-4160-B7E5-ED29EE561300}" destId="{F45D5DAB-C0CE-42E8-AFBA-5CF905B76604}" srcOrd="0" destOrd="0" presId="urn:microsoft.com/office/officeart/2005/8/layout/lProcess2"/>
    <dgm:cxn modelId="{18A9F489-20BB-469E-880E-9A350E45E8A5}" srcId="{26927131-90E1-43E5-95C7-3257B9EC6034}" destId="{3EB2035B-7074-43B6-BDEA-A7AC56842F3F}" srcOrd="1" destOrd="0" parTransId="{9EA01F81-14F1-4B76-8DD5-D351010BCBDC}" sibTransId="{E9ED375F-F4E6-4101-BE08-63861BDA6928}"/>
    <dgm:cxn modelId="{52B0468B-5887-4A42-88B7-E8F3D73150DC}" type="presOf" srcId="{7BFC7DB1-D631-4A00-B8B8-460A976EF662}" destId="{1B613783-2011-4200-9AF2-EEA0ED1B0A17}" srcOrd="0" destOrd="0" presId="urn:microsoft.com/office/officeart/2005/8/layout/lProcess2"/>
    <dgm:cxn modelId="{90B22F92-2FFC-4611-BB8B-D85BC00EF3F7}" type="presOf" srcId="{238F8CA4-CDD8-400C-A203-957B7CC1F3E7}" destId="{7B373FF2-6A5D-4E3A-A323-D79422CE5F86}" srcOrd="0" destOrd="0" presId="urn:microsoft.com/office/officeart/2005/8/layout/lProcess2"/>
    <dgm:cxn modelId="{9D84B795-D0C3-468F-B2AC-603976709527}" srcId="{E34160C1-79DB-4FB4-AD8D-735C505A22E3}" destId="{40B3830D-1DB1-4811-9255-07712D179899}" srcOrd="2" destOrd="0" parTransId="{8C733564-BFE3-4D9E-87B7-D53F1D70C120}" sibTransId="{53538D6C-8769-4FAA-A157-3E26CC65A7FE}"/>
    <dgm:cxn modelId="{950A5699-0776-4F30-80BE-BB35C9F4DAAC}" type="presOf" srcId="{E4182E8B-54DA-42B5-9FB0-CE05597FCE92}" destId="{648A910D-FEB7-40F3-B130-30C6A5C795FE}" srcOrd="0" destOrd="0" presId="urn:microsoft.com/office/officeart/2005/8/layout/lProcess2"/>
    <dgm:cxn modelId="{248CB7A3-E8F5-4E9C-8A2D-B1A2B309A6F1}" type="presOf" srcId="{9591466A-6EE4-42D6-849C-00E10A375B95}" destId="{F84074D4-CB2B-4F9B-93E1-C042079D39F6}" srcOrd="1" destOrd="0" presId="urn:microsoft.com/office/officeart/2005/8/layout/lProcess2"/>
    <dgm:cxn modelId="{7B1CACA5-A372-4708-A567-13FACBEB2D44}" srcId="{406D7EAB-3EF5-4A51-8A7F-D02B6C73FB7E}" destId="{FF2EE5B2-40DE-44D1-B351-FE2B1AFCFCC4}" srcOrd="0" destOrd="0" parTransId="{0467889A-5A53-49AF-BFC9-58A7F5B40295}" sibTransId="{110033F5-FAFC-4DC1-9596-3727AEE89359}"/>
    <dgm:cxn modelId="{0A90CCAA-369C-4ACF-9560-89130E4279AC}" srcId="{2872ED59-BBCF-40D9-87E5-8D5EA383514F}" destId="{E34160C1-79DB-4FB4-AD8D-735C505A22E3}" srcOrd="1" destOrd="0" parTransId="{27E353DA-66D7-48B4-8A19-E9FCAA891BE1}" sibTransId="{107995E9-66D2-4CE9-A31C-5E3C693E2978}"/>
    <dgm:cxn modelId="{F28DFEAB-BD00-496D-A55B-76416062522A}" srcId="{2872ED59-BBCF-40D9-87E5-8D5EA383514F}" destId="{26927131-90E1-43E5-95C7-3257B9EC6034}" srcOrd="5" destOrd="0" parTransId="{314F4B41-0044-41B7-9FFE-6F88FD5AB93C}" sibTransId="{97806C35-89B0-4E43-9A95-5112DBB337D4}"/>
    <dgm:cxn modelId="{E2E301B0-0C51-4863-AD1D-546668420851}" type="presOf" srcId="{0DD60830-3FAC-4E3D-8251-FB7F10403E5E}" destId="{E550819C-168A-45A7-8CBD-1CA185A12553}" srcOrd="0" destOrd="0" presId="urn:microsoft.com/office/officeart/2005/8/layout/lProcess2"/>
    <dgm:cxn modelId="{6BB799B1-A8B8-4D33-B764-4689C184D86C}" type="presOf" srcId="{E34160C1-79DB-4FB4-AD8D-735C505A22E3}" destId="{2BAACE47-885B-4539-A601-3FD603CEF225}" srcOrd="1" destOrd="0" presId="urn:microsoft.com/office/officeart/2005/8/layout/lProcess2"/>
    <dgm:cxn modelId="{6D4ECDB4-0F60-4A6D-A8CB-73AB94E67F08}" srcId="{26927131-90E1-43E5-95C7-3257B9EC6034}" destId="{92B6A319-3FEE-4CCD-B8BC-4A91772C8D95}" srcOrd="4" destOrd="0" parTransId="{4E3C0406-7052-4754-8802-8D3B35B1D344}" sibTransId="{8AE811FD-86A3-434B-9589-9548BF1AF337}"/>
    <dgm:cxn modelId="{C326B9BE-C0AE-4F92-A789-BCBB7E0316FE}" type="presOf" srcId="{5A3EA7DD-5BC0-4820-8A72-10E77623A54F}" destId="{B7E33009-5151-4538-9383-ABF0ACB49B4E}" srcOrd="0" destOrd="0" presId="urn:microsoft.com/office/officeart/2005/8/layout/lProcess2"/>
    <dgm:cxn modelId="{47B519C5-C0CA-4D7F-A1BE-176A40CDC822}" type="presOf" srcId="{CFF050CC-73B0-4D7E-9514-C3B857CA6A62}" destId="{2A1209C2-A9DE-4DF9-B141-321B7CE84DD0}" srcOrd="1" destOrd="0" presId="urn:microsoft.com/office/officeart/2005/8/layout/lProcess2"/>
    <dgm:cxn modelId="{61BB5CC6-629F-4BFE-9669-D324B0277942}" type="presOf" srcId="{C4389170-0E2F-4AB9-8C77-86044D69CDB1}" destId="{41ED7DCA-15E8-4507-90D2-F9955C937C7C}" srcOrd="0" destOrd="0" presId="urn:microsoft.com/office/officeart/2005/8/layout/lProcess2"/>
    <dgm:cxn modelId="{9B8E0BCB-22DF-42D8-9C6E-DA9C000285F6}" srcId="{9591466A-6EE4-42D6-849C-00E10A375B95}" destId="{7E48EBCF-625C-406F-B8AD-5DCA33660F15}" srcOrd="0" destOrd="0" parTransId="{9215D57B-514F-47B3-BC05-6480BD74B3D9}" sibTransId="{9194E98C-0962-4926-9D87-BBC7EF7B17F0}"/>
    <dgm:cxn modelId="{A489BACB-B8DC-4A9C-804D-BE77EFB5094D}" type="presOf" srcId="{CFF050CC-73B0-4D7E-9514-C3B857CA6A62}" destId="{B45ABF87-13A4-4A47-AE9F-86ECE29E0F0B}" srcOrd="0" destOrd="0" presId="urn:microsoft.com/office/officeart/2005/8/layout/lProcess2"/>
    <dgm:cxn modelId="{685A0DCE-E4A8-47BD-BF2F-557AB14BC2C7}" type="presOf" srcId="{40B3830D-1DB1-4811-9255-07712D179899}" destId="{A8717DF7-9395-4A70-83A8-95096502AFCC}" srcOrd="0" destOrd="0" presId="urn:microsoft.com/office/officeart/2005/8/layout/lProcess2"/>
    <dgm:cxn modelId="{D1AC45D1-81F0-4669-9AF9-8139B6EF8B02}" srcId="{917ACD56-1A90-4D26-995D-315B85E8EC1E}" destId="{5A3EA7DD-5BC0-4820-8A72-10E77623A54F}" srcOrd="1" destOrd="0" parTransId="{8109CBA5-A081-464D-9132-B012589D8F77}" sibTransId="{6356465F-CE31-489F-851E-83F5B44E1FE9}"/>
    <dgm:cxn modelId="{3DF323D3-11E6-48B9-9DBC-CBD7A4E3A164}" srcId="{26927131-90E1-43E5-95C7-3257B9EC6034}" destId="{0DD60830-3FAC-4E3D-8251-FB7F10403E5E}" srcOrd="3" destOrd="0" parTransId="{AF57AF7F-8A52-4516-8761-BA0C7234D8C4}" sibTransId="{AD9EA296-E6E4-4574-ADA4-68477A4D416A}"/>
    <dgm:cxn modelId="{058075D9-8ACD-400A-AECB-94DC39F3DB15}" srcId="{917ACD56-1A90-4D26-995D-315B85E8EC1E}" destId="{B173D47B-DCA0-4948-8F46-7B35E66D94C8}" srcOrd="2" destOrd="0" parTransId="{0FF5E42B-010C-458D-9826-AB766A0A37DA}" sibTransId="{976AA5AC-2E44-4981-9421-8C4B193C7408}"/>
    <dgm:cxn modelId="{05902DDD-7781-4201-A6D7-FF3010E5AA90}" type="presOf" srcId="{2872ED59-BBCF-40D9-87E5-8D5EA383514F}" destId="{D1C8EB1C-BA28-4BB6-913C-7EE7EDA9D891}" srcOrd="0" destOrd="0" presId="urn:microsoft.com/office/officeart/2005/8/layout/lProcess2"/>
    <dgm:cxn modelId="{713E29E0-BF47-4DF9-ADC1-CC2470758C2D}" srcId="{CFF050CC-73B0-4D7E-9514-C3B857CA6A62}" destId="{6ADBFE81-D25E-4CFD-9703-4BF71E77A09F}" srcOrd="0" destOrd="0" parTransId="{130AF95A-BC63-4C78-9A95-6493461532F8}" sibTransId="{F4C79ECF-FF08-409A-884B-720CA4C99E2E}"/>
    <dgm:cxn modelId="{0273C1E1-29C3-4FCB-A712-00966C008C97}" srcId="{26927131-90E1-43E5-95C7-3257B9EC6034}" destId="{E4182E8B-54DA-42B5-9FB0-CE05597FCE92}" srcOrd="0" destOrd="0" parTransId="{61B75921-6A57-40BF-A4B1-4B6005A9414E}" sibTransId="{CC672F11-134A-4A4C-B40E-D07BA1C93922}"/>
    <dgm:cxn modelId="{CBF50EF3-704E-48FD-9F50-9CF675ED62AD}" type="presOf" srcId="{B173D47B-DCA0-4948-8F46-7B35E66D94C8}" destId="{49E5790C-15E2-447F-B7FE-13F2473961C4}" srcOrd="0" destOrd="0" presId="urn:microsoft.com/office/officeart/2005/8/layout/lProcess2"/>
    <dgm:cxn modelId="{B01188F6-0250-44F6-B172-0D590EB40F88}" type="presOf" srcId="{42E4BA74-9FA2-4075-894B-3D276AD09C76}" destId="{1B42F99E-378B-4FF6-9196-3B7DB5A2AFA7}" srcOrd="0" destOrd="0" presId="urn:microsoft.com/office/officeart/2005/8/layout/lProcess2"/>
    <dgm:cxn modelId="{A76E2CFA-595C-4DBE-9E0F-56F46F0E5806}" type="presOf" srcId="{917ACD56-1A90-4D26-995D-315B85E8EC1E}" destId="{06438B44-020F-4DA8-B1FB-6A898D91E892}" srcOrd="1" destOrd="0" presId="urn:microsoft.com/office/officeart/2005/8/layout/lProcess2"/>
    <dgm:cxn modelId="{112E16FD-1E35-41FB-AD71-63A3BB0F32FA}" type="presOf" srcId="{2FEF7AC6-2B3C-4028-846A-710C290DAF6B}" destId="{3A5ED75D-A6F2-4C81-A5CA-9458E89319EC}" srcOrd="0" destOrd="0" presId="urn:microsoft.com/office/officeart/2005/8/layout/lProcess2"/>
    <dgm:cxn modelId="{885CC923-B631-49E5-BCF4-83A8C05B90C1}" type="presParOf" srcId="{D1C8EB1C-BA28-4BB6-913C-7EE7EDA9D891}" destId="{DC42CDA2-737C-474F-B14B-F03559844CAB}" srcOrd="0" destOrd="0" presId="urn:microsoft.com/office/officeart/2005/8/layout/lProcess2"/>
    <dgm:cxn modelId="{716E0CD6-7C3D-4FAE-8A29-C19366F55803}" type="presParOf" srcId="{DC42CDA2-737C-474F-B14B-F03559844CAB}" destId="{ECA48DE2-6C8D-4495-8195-9538314E8CD8}" srcOrd="0" destOrd="0" presId="urn:microsoft.com/office/officeart/2005/8/layout/lProcess2"/>
    <dgm:cxn modelId="{42297D11-D5AD-40CA-A0EB-94F4402AC053}" type="presParOf" srcId="{DC42CDA2-737C-474F-B14B-F03559844CAB}" destId="{F84074D4-CB2B-4F9B-93E1-C042079D39F6}" srcOrd="1" destOrd="0" presId="urn:microsoft.com/office/officeart/2005/8/layout/lProcess2"/>
    <dgm:cxn modelId="{67EBFD50-861C-4358-9CF2-788648E7313C}" type="presParOf" srcId="{DC42CDA2-737C-474F-B14B-F03559844CAB}" destId="{9B99263E-CDAD-4C8C-A7F3-736CBD9F8B99}" srcOrd="2" destOrd="0" presId="urn:microsoft.com/office/officeart/2005/8/layout/lProcess2"/>
    <dgm:cxn modelId="{6A2B7AF4-32D1-45DE-80DE-7CB86778F254}" type="presParOf" srcId="{9B99263E-CDAD-4C8C-A7F3-736CBD9F8B99}" destId="{B604C8D7-551C-4541-9D7F-A23682D09826}" srcOrd="0" destOrd="0" presId="urn:microsoft.com/office/officeart/2005/8/layout/lProcess2"/>
    <dgm:cxn modelId="{CB9C9BF3-3E17-47F7-AB53-574205A68EE0}" type="presParOf" srcId="{B604C8D7-551C-4541-9D7F-A23682D09826}" destId="{9A3A8D5E-6542-43E0-9777-31D03DC71FF9}" srcOrd="0" destOrd="0" presId="urn:microsoft.com/office/officeart/2005/8/layout/lProcess2"/>
    <dgm:cxn modelId="{11B6A79F-F5C5-4D91-B840-34B32269B7A4}" type="presParOf" srcId="{B604C8D7-551C-4541-9D7F-A23682D09826}" destId="{4945341F-9BA2-461D-B6AF-F046F96E5252}" srcOrd="1" destOrd="0" presId="urn:microsoft.com/office/officeart/2005/8/layout/lProcess2"/>
    <dgm:cxn modelId="{E94808FC-F44C-4057-B2AE-E3AACA7018C5}" type="presParOf" srcId="{B604C8D7-551C-4541-9D7F-A23682D09826}" destId="{59F76A38-5651-4BA6-B417-E39966EC00DD}" srcOrd="2" destOrd="0" presId="urn:microsoft.com/office/officeart/2005/8/layout/lProcess2"/>
    <dgm:cxn modelId="{CA38014F-B247-4CEF-B171-3960F8FCFA19}" type="presParOf" srcId="{D1C8EB1C-BA28-4BB6-913C-7EE7EDA9D891}" destId="{E3F641B3-EA0F-41E5-A164-6E3CAD305690}" srcOrd="1" destOrd="0" presId="urn:microsoft.com/office/officeart/2005/8/layout/lProcess2"/>
    <dgm:cxn modelId="{F4E5EA7B-7A83-4D08-83C1-F7EBC1D4B5E4}" type="presParOf" srcId="{D1C8EB1C-BA28-4BB6-913C-7EE7EDA9D891}" destId="{4B106DC6-02E1-4CBA-B070-6EC4278C79DE}" srcOrd="2" destOrd="0" presId="urn:microsoft.com/office/officeart/2005/8/layout/lProcess2"/>
    <dgm:cxn modelId="{F0AB9629-FC3B-4E8C-B2CB-3814B60B4091}" type="presParOf" srcId="{4B106DC6-02E1-4CBA-B070-6EC4278C79DE}" destId="{F8628A28-A63A-4009-B1AC-5500C073E649}" srcOrd="0" destOrd="0" presId="urn:microsoft.com/office/officeart/2005/8/layout/lProcess2"/>
    <dgm:cxn modelId="{BDFD7F0D-56B1-4B1B-954A-E84413AAF77F}" type="presParOf" srcId="{4B106DC6-02E1-4CBA-B070-6EC4278C79DE}" destId="{2BAACE47-885B-4539-A601-3FD603CEF225}" srcOrd="1" destOrd="0" presId="urn:microsoft.com/office/officeart/2005/8/layout/lProcess2"/>
    <dgm:cxn modelId="{6E7BCB97-D0EE-4EB6-9332-CD0BEEBBFCC1}" type="presParOf" srcId="{4B106DC6-02E1-4CBA-B070-6EC4278C79DE}" destId="{94985474-7005-42E1-8ABF-4B06D9879F65}" srcOrd="2" destOrd="0" presId="urn:microsoft.com/office/officeart/2005/8/layout/lProcess2"/>
    <dgm:cxn modelId="{E15DF013-374F-482A-8376-78724981D7D8}" type="presParOf" srcId="{94985474-7005-42E1-8ABF-4B06D9879F65}" destId="{89510A92-85FC-45E8-88EA-2196297C64DD}" srcOrd="0" destOrd="0" presId="urn:microsoft.com/office/officeart/2005/8/layout/lProcess2"/>
    <dgm:cxn modelId="{3BAF075F-08AD-4229-9124-9C8E894C3BE0}" type="presParOf" srcId="{89510A92-85FC-45E8-88EA-2196297C64DD}" destId="{5082D373-C4C3-4281-B8BB-4A48307D269D}" srcOrd="0" destOrd="0" presId="urn:microsoft.com/office/officeart/2005/8/layout/lProcess2"/>
    <dgm:cxn modelId="{4ACF74E5-2F74-4BF9-B611-28D35D659917}" type="presParOf" srcId="{89510A92-85FC-45E8-88EA-2196297C64DD}" destId="{429D9A3E-82D5-4E5F-ADD1-A1AE9A8F9685}" srcOrd="1" destOrd="0" presId="urn:microsoft.com/office/officeart/2005/8/layout/lProcess2"/>
    <dgm:cxn modelId="{98BE4232-D46E-42AD-AC6D-B4E5DC3F3F9C}" type="presParOf" srcId="{89510A92-85FC-45E8-88EA-2196297C64DD}" destId="{7B373FF2-6A5D-4E3A-A323-D79422CE5F86}" srcOrd="2" destOrd="0" presId="urn:microsoft.com/office/officeart/2005/8/layout/lProcess2"/>
    <dgm:cxn modelId="{BF3A2714-FD17-43DD-854A-46322AC25A3B}" type="presParOf" srcId="{89510A92-85FC-45E8-88EA-2196297C64DD}" destId="{4BA760C5-2A30-4284-AFBD-45027FFE5745}" srcOrd="3" destOrd="0" presId="urn:microsoft.com/office/officeart/2005/8/layout/lProcess2"/>
    <dgm:cxn modelId="{A2F37DF3-0BCD-4A3E-BCB4-A0A9BF25678E}" type="presParOf" srcId="{89510A92-85FC-45E8-88EA-2196297C64DD}" destId="{A8717DF7-9395-4A70-83A8-95096502AFCC}" srcOrd="4" destOrd="0" presId="urn:microsoft.com/office/officeart/2005/8/layout/lProcess2"/>
    <dgm:cxn modelId="{DE55DAA5-F3F3-4F95-80AC-FE335198B24B}" type="presParOf" srcId="{D1C8EB1C-BA28-4BB6-913C-7EE7EDA9D891}" destId="{57094096-5104-417C-9B36-1D245CD63058}" srcOrd="3" destOrd="0" presId="urn:microsoft.com/office/officeart/2005/8/layout/lProcess2"/>
    <dgm:cxn modelId="{9DDED655-0095-4D9E-95AB-EC96C03C165F}" type="presParOf" srcId="{D1C8EB1C-BA28-4BB6-913C-7EE7EDA9D891}" destId="{9D48477C-D7DD-4C78-8DEE-62E3EA852344}" srcOrd="4" destOrd="0" presId="urn:microsoft.com/office/officeart/2005/8/layout/lProcess2"/>
    <dgm:cxn modelId="{381484D1-328B-4250-97A1-549D75100B27}" type="presParOf" srcId="{9D48477C-D7DD-4C78-8DEE-62E3EA852344}" destId="{B45ABF87-13A4-4A47-AE9F-86ECE29E0F0B}" srcOrd="0" destOrd="0" presId="urn:microsoft.com/office/officeart/2005/8/layout/lProcess2"/>
    <dgm:cxn modelId="{159679CC-4A7C-4BDF-AC9B-01C3F6E70573}" type="presParOf" srcId="{9D48477C-D7DD-4C78-8DEE-62E3EA852344}" destId="{2A1209C2-A9DE-4DF9-B141-321B7CE84DD0}" srcOrd="1" destOrd="0" presId="urn:microsoft.com/office/officeart/2005/8/layout/lProcess2"/>
    <dgm:cxn modelId="{5F6B32E1-692F-449F-A4AD-C3F0D9E2F5D1}" type="presParOf" srcId="{9D48477C-D7DD-4C78-8DEE-62E3EA852344}" destId="{4CE1960F-BA57-40B8-8DF7-CB3D6F120724}" srcOrd="2" destOrd="0" presId="urn:microsoft.com/office/officeart/2005/8/layout/lProcess2"/>
    <dgm:cxn modelId="{9FE94BAF-82F0-4D59-8A56-ED6B0ACD6384}" type="presParOf" srcId="{4CE1960F-BA57-40B8-8DF7-CB3D6F120724}" destId="{93926110-0086-4C4F-84F4-7D78C8CB5705}" srcOrd="0" destOrd="0" presId="urn:microsoft.com/office/officeart/2005/8/layout/lProcess2"/>
    <dgm:cxn modelId="{F7F7D8F6-CD1E-4E89-9D0D-FA196D27D711}" type="presParOf" srcId="{93926110-0086-4C4F-84F4-7D78C8CB5705}" destId="{0D8BEFAC-3B4B-4600-AEDA-7240C490550C}" srcOrd="0" destOrd="0" presId="urn:microsoft.com/office/officeart/2005/8/layout/lProcess2"/>
    <dgm:cxn modelId="{688438BC-4113-4600-8369-75F870198F23}" type="presParOf" srcId="{93926110-0086-4C4F-84F4-7D78C8CB5705}" destId="{D1D99ADF-586D-4450-87D2-659B5727B92E}" srcOrd="1" destOrd="0" presId="urn:microsoft.com/office/officeart/2005/8/layout/lProcess2"/>
    <dgm:cxn modelId="{581E48B8-2C5A-4D9E-8A35-290A120D21D7}" type="presParOf" srcId="{93926110-0086-4C4F-84F4-7D78C8CB5705}" destId="{1B42F99E-378B-4FF6-9196-3B7DB5A2AFA7}" srcOrd="2" destOrd="0" presId="urn:microsoft.com/office/officeart/2005/8/layout/lProcess2"/>
    <dgm:cxn modelId="{EDE7E61A-307E-45FA-AD02-6DC6B33A1541}" type="presParOf" srcId="{D1C8EB1C-BA28-4BB6-913C-7EE7EDA9D891}" destId="{EDF72B1F-A14C-4AC7-8595-26FC43E41BEF}" srcOrd="5" destOrd="0" presId="urn:microsoft.com/office/officeart/2005/8/layout/lProcess2"/>
    <dgm:cxn modelId="{1E739622-7386-444F-A247-12124F13A14A}" type="presParOf" srcId="{D1C8EB1C-BA28-4BB6-913C-7EE7EDA9D891}" destId="{9B147143-8739-4E44-B73B-737A418EB0DC}" srcOrd="6" destOrd="0" presId="urn:microsoft.com/office/officeart/2005/8/layout/lProcess2"/>
    <dgm:cxn modelId="{FCFBC2D6-C455-4FEB-95CD-ED52034B75E0}" type="presParOf" srcId="{9B147143-8739-4E44-B73B-737A418EB0DC}" destId="{E3DBAA3C-116E-435C-9DB7-049D747A7BBF}" srcOrd="0" destOrd="0" presId="urn:microsoft.com/office/officeart/2005/8/layout/lProcess2"/>
    <dgm:cxn modelId="{278B35C5-0233-4C6B-8375-E51E3AC5035F}" type="presParOf" srcId="{9B147143-8739-4E44-B73B-737A418EB0DC}" destId="{06438B44-020F-4DA8-B1FB-6A898D91E892}" srcOrd="1" destOrd="0" presId="urn:microsoft.com/office/officeart/2005/8/layout/lProcess2"/>
    <dgm:cxn modelId="{1A5C3E0E-4E68-4086-9708-9821EB483508}" type="presParOf" srcId="{9B147143-8739-4E44-B73B-737A418EB0DC}" destId="{3AB52F2E-B068-4E60-9DCB-38F47086603F}" srcOrd="2" destOrd="0" presId="urn:microsoft.com/office/officeart/2005/8/layout/lProcess2"/>
    <dgm:cxn modelId="{4AFA680A-108F-4ECC-8A5F-B4FEF8EE102D}" type="presParOf" srcId="{3AB52F2E-B068-4E60-9DCB-38F47086603F}" destId="{ED4EDDDF-0ED5-4BD0-B202-0084180A36DC}" srcOrd="0" destOrd="0" presId="urn:microsoft.com/office/officeart/2005/8/layout/lProcess2"/>
    <dgm:cxn modelId="{2E17371D-24A5-4ACE-B1E0-63954567375F}" type="presParOf" srcId="{ED4EDDDF-0ED5-4BD0-B202-0084180A36DC}" destId="{4931D999-E7C6-4824-87B8-2DD3D1A9D4EF}" srcOrd="0" destOrd="0" presId="urn:microsoft.com/office/officeart/2005/8/layout/lProcess2"/>
    <dgm:cxn modelId="{370E2C92-D4F5-4BC1-ADA5-7C30BC1125D2}" type="presParOf" srcId="{ED4EDDDF-0ED5-4BD0-B202-0084180A36DC}" destId="{5DC8136B-6B4B-4D9E-B5DC-1A013D125099}" srcOrd="1" destOrd="0" presId="urn:microsoft.com/office/officeart/2005/8/layout/lProcess2"/>
    <dgm:cxn modelId="{D4264E97-D4A5-4943-8ED9-2EBD46ABCAE4}" type="presParOf" srcId="{ED4EDDDF-0ED5-4BD0-B202-0084180A36DC}" destId="{B7E33009-5151-4538-9383-ABF0ACB49B4E}" srcOrd="2" destOrd="0" presId="urn:microsoft.com/office/officeart/2005/8/layout/lProcess2"/>
    <dgm:cxn modelId="{8280659E-D01F-417A-B474-16F5D6CFE6C9}" type="presParOf" srcId="{ED4EDDDF-0ED5-4BD0-B202-0084180A36DC}" destId="{AC347215-A2B1-4F76-80F5-5C59363B9C74}" srcOrd="3" destOrd="0" presId="urn:microsoft.com/office/officeart/2005/8/layout/lProcess2"/>
    <dgm:cxn modelId="{3BE5F1DE-AB8E-4869-9B4A-2573914911E5}" type="presParOf" srcId="{ED4EDDDF-0ED5-4BD0-B202-0084180A36DC}" destId="{49E5790C-15E2-447F-B7FE-13F2473961C4}" srcOrd="4" destOrd="0" presId="urn:microsoft.com/office/officeart/2005/8/layout/lProcess2"/>
    <dgm:cxn modelId="{5AC7264B-A3BD-44C4-95B8-B4D16D1D80E3}" type="presParOf" srcId="{ED4EDDDF-0ED5-4BD0-B202-0084180A36DC}" destId="{2C661DEE-218D-4FC4-A569-D49378ECB085}" srcOrd="5" destOrd="0" presId="urn:microsoft.com/office/officeart/2005/8/layout/lProcess2"/>
    <dgm:cxn modelId="{0485C7B9-717F-461D-8677-6E6236074FBE}" type="presParOf" srcId="{ED4EDDDF-0ED5-4BD0-B202-0084180A36DC}" destId="{41ED7DCA-15E8-4507-90D2-F9955C937C7C}" srcOrd="6" destOrd="0" presId="urn:microsoft.com/office/officeart/2005/8/layout/lProcess2"/>
    <dgm:cxn modelId="{EA6E7FC2-D99F-41C1-97A3-72610EA6AD1C}" type="presParOf" srcId="{D1C8EB1C-BA28-4BB6-913C-7EE7EDA9D891}" destId="{73FCE702-B2DB-4903-BCFF-7490673E6CF2}" srcOrd="7" destOrd="0" presId="urn:microsoft.com/office/officeart/2005/8/layout/lProcess2"/>
    <dgm:cxn modelId="{81B12C16-4136-465A-BE64-6230E1A8D572}" type="presParOf" srcId="{D1C8EB1C-BA28-4BB6-913C-7EE7EDA9D891}" destId="{FAEC29C5-628C-4F3B-828F-04BA01A546F8}" srcOrd="8" destOrd="0" presId="urn:microsoft.com/office/officeart/2005/8/layout/lProcess2"/>
    <dgm:cxn modelId="{4A5508E2-5C94-4AC2-8865-15362810A428}" type="presParOf" srcId="{FAEC29C5-628C-4F3B-828F-04BA01A546F8}" destId="{C2CF3F47-F9F6-4060-9FA2-F3A3AB40CCBE}" srcOrd="0" destOrd="0" presId="urn:microsoft.com/office/officeart/2005/8/layout/lProcess2"/>
    <dgm:cxn modelId="{5A0C7D99-66DE-42DD-96E6-D3022BB06EB2}" type="presParOf" srcId="{FAEC29C5-628C-4F3B-828F-04BA01A546F8}" destId="{C3072756-3399-464F-9AA2-E2CBA25B790E}" srcOrd="1" destOrd="0" presId="urn:microsoft.com/office/officeart/2005/8/layout/lProcess2"/>
    <dgm:cxn modelId="{7310FC21-A081-43DC-9BFE-3354B51D4507}" type="presParOf" srcId="{FAEC29C5-628C-4F3B-828F-04BA01A546F8}" destId="{F4ECC74F-B715-47A7-BBFE-CC820AA31614}" srcOrd="2" destOrd="0" presId="urn:microsoft.com/office/officeart/2005/8/layout/lProcess2"/>
    <dgm:cxn modelId="{5941113F-789E-491A-830E-2FA19BB236FF}" type="presParOf" srcId="{F4ECC74F-B715-47A7-BBFE-CC820AA31614}" destId="{8631BCA1-8AD4-4C96-96AC-EC1FA9F9E240}" srcOrd="0" destOrd="0" presId="urn:microsoft.com/office/officeart/2005/8/layout/lProcess2"/>
    <dgm:cxn modelId="{B9801505-C0DB-42D1-A833-D499A8191606}" type="presParOf" srcId="{8631BCA1-8AD4-4C96-96AC-EC1FA9F9E240}" destId="{C1324948-CE77-46CB-AAD7-73319BAF3C35}" srcOrd="0" destOrd="0" presId="urn:microsoft.com/office/officeart/2005/8/layout/lProcess2"/>
    <dgm:cxn modelId="{6AC79947-0982-4441-9ADC-C2B5B20B5DCD}" type="presParOf" srcId="{8631BCA1-8AD4-4C96-96AC-EC1FA9F9E240}" destId="{5C099F97-F847-46FC-9B21-43C4E7EC85BE}" srcOrd="1" destOrd="0" presId="urn:microsoft.com/office/officeart/2005/8/layout/lProcess2"/>
    <dgm:cxn modelId="{0DFC233B-AE27-4502-BFB7-68C964A73EB4}" type="presParOf" srcId="{8631BCA1-8AD4-4C96-96AC-EC1FA9F9E240}" destId="{F45D5DAB-C0CE-42E8-AFBA-5CF905B76604}" srcOrd="2" destOrd="0" presId="urn:microsoft.com/office/officeart/2005/8/layout/lProcess2"/>
    <dgm:cxn modelId="{287C10AC-F38E-43CE-9FA1-773762206BEB}" type="presParOf" srcId="{8631BCA1-8AD4-4C96-96AC-EC1FA9F9E240}" destId="{EE9D4DC6-92E5-434F-ADE8-30B9FF1E420F}" srcOrd="3" destOrd="0" presId="urn:microsoft.com/office/officeart/2005/8/layout/lProcess2"/>
    <dgm:cxn modelId="{C2DD9D29-2DA8-497E-804B-5C17D36A824F}" type="presParOf" srcId="{8631BCA1-8AD4-4C96-96AC-EC1FA9F9E240}" destId="{3A5ED75D-A6F2-4C81-A5CA-9458E89319EC}" srcOrd="4" destOrd="0" presId="urn:microsoft.com/office/officeart/2005/8/layout/lProcess2"/>
    <dgm:cxn modelId="{D37FC8D3-6F50-4DC2-9705-FC40E71115DF}" type="presParOf" srcId="{8631BCA1-8AD4-4C96-96AC-EC1FA9F9E240}" destId="{A54B2264-17F8-4D9C-B2B9-2B8457F1FAB4}" srcOrd="5" destOrd="0" presId="urn:microsoft.com/office/officeart/2005/8/layout/lProcess2"/>
    <dgm:cxn modelId="{286ADB38-35CF-401D-AE2E-434250FA7A86}" type="presParOf" srcId="{8631BCA1-8AD4-4C96-96AC-EC1FA9F9E240}" destId="{1B613783-2011-4200-9AF2-EEA0ED1B0A17}" srcOrd="6" destOrd="0" presId="urn:microsoft.com/office/officeart/2005/8/layout/lProcess2"/>
    <dgm:cxn modelId="{1919A027-0798-4DB2-92E1-831E5BFAC463}" type="presParOf" srcId="{8631BCA1-8AD4-4C96-96AC-EC1FA9F9E240}" destId="{7368B75B-4070-427C-AD1C-153EE50BDA0C}" srcOrd="7" destOrd="0" presId="urn:microsoft.com/office/officeart/2005/8/layout/lProcess2"/>
    <dgm:cxn modelId="{069C7587-9DF7-4016-B33B-66362DF86692}" type="presParOf" srcId="{8631BCA1-8AD4-4C96-96AC-EC1FA9F9E240}" destId="{402DAF5E-BF54-4FA0-A314-F9CD2080B7CB}" srcOrd="8" destOrd="0" presId="urn:microsoft.com/office/officeart/2005/8/layout/lProcess2"/>
    <dgm:cxn modelId="{6CDC6B82-A643-417D-B13D-1B27B1CCF514}" type="presParOf" srcId="{D1C8EB1C-BA28-4BB6-913C-7EE7EDA9D891}" destId="{4809F157-E9D1-4163-8FC9-566F0D30995B}" srcOrd="9" destOrd="0" presId="urn:microsoft.com/office/officeart/2005/8/layout/lProcess2"/>
    <dgm:cxn modelId="{BEEF1E1C-C233-4C5B-8BF9-9DBD8CF4C7A7}" type="presParOf" srcId="{D1C8EB1C-BA28-4BB6-913C-7EE7EDA9D891}" destId="{0BAAE20F-C6C0-4D9A-93E2-D5D1884C52E9}" srcOrd="10" destOrd="0" presId="urn:microsoft.com/office/officeart/2005/8/layout/lProcess2"/>
    <dgm:cxn modelId="{B8EF8FE5-CF1F-49A2-9845-5F7BEC36C4CA}" type="presParOf" srcId="{0BAAE20F-C6C0-4D9A-93E2-D5D1884C52E9}" destId="{942E7A90-5A4C-4649-BA35-C85AEFE44CD2}" srcOrd="0" destOrd="0" presId="urn:microsoft.com/office/officeart/2005/8/layout/lProcess2"/>
    <dgm:cxn modelId="{38101E41-C598-4AEC-80C8-E4C2963BA590}" type="presParOf" srcId="{0BAAE20F-C6C0-4D9A-93E2-D5D1884C52E9}" destId="{5F77EDD6-1BA3-443E-BAEF-D5BB1C7BB067}" srcOrd="1" destOrd="0" presId="urn:microsoft.com/office/officeart/2005/8/layout/lProcess2"/>
    <dgm:cxn modelId="{78C0E1DB-741C-4DE3-98C4-9D919C6D48CB}" type="presParOf" srcId="{0BAAE20F-C6C0-4D9A-93E2-D5D1884C52E9}" destId="{79FF4AD3-8373-4CA1-B375-A9FD2F0CE99F}" srcOrd="2" destOrd="0" presId="urn:microsoft.com/office/officeart/2005/8/layout/lProcess2"/>
    <dgm:cxn modelId="{414C89A1-95D9-4768-B9A7-021BC3FA0DE7}" type="presParOf" srcId="{79FF4AD3-8373-4CA1-B375-A9FD2F0CE99F}" destId="{67943E9D-2584-483D-9A2E-3402B6149119}" srcOrd="0" destOrd="0" presId="urn:microsoft.com/office/officeart/2005/8/layout/lProcess2"/>
    <dgm:cxn modelId="{F4242BBF-AA01-4FEF-B795-4AEEAB55F296}" type="presParOf" srcId="{67943E9D-2584-483D-9A2E-3402B6149119}" destId="{648A910D-FEB7-40F3-B130-30C6A5C795FE}" srcOrd="0" destOrd="0" presId="urn:microsoft.com/office/officeart/2005/8/layout/lProcess2"/>
    <dgm:cxn modelId="{1C4D0B42-F376-42D8-A5FE-A468DFEBAC1D}" type="presParOf" srcId="{67943E9D-2584-483D-9A2E-3402B6149119}" destId="{B21C4995-0305-4E55-AFF6-AE92C4F95705}" srcOrd="1" destOrd="0" presId="urn:microsoft.com/office/officeart/2005/8/layout/lProcess2"/>
    <dgm:cxn modelId="{06503A14-C220-472E-803F-227D8911F2D2}" type="presParOf" srcId="{67943E9D-2584-483D-9A2E-3402B6149119}" destId="{053D4F7F-E1DC-40E0-8620-9078A4465274}" srcOrd="2" destOrd="0" presId="urn:microsoft.com/office/officeart/2005/8/layout/lProcess2"/>
    <dgm:cxn modelId="{F2405B77-BD93-41DD-B602-FD9A7B4ED1FE}" type="presParOf" srcId="{67943E9D-2584-483D-9A2E-3402B6149119}" destId="{BBA88B83-FBE3-40E4-8235-9686A12AB0F2}" srcOrd="3" destOrd="0" presId="urn:microsoft.com/office/officeart/2005/8/layout/lProcess2"/>
    <dgm:cxn modelId="{FE62A010-4FC7-4152-AA0C-E6CF88D7FCF1}" type="presParOf" srcId="{67943E9D-2584-483D-9A2E-3402B6149119}" destId="{32C93310-CCAC-49AC-8D8B-50547028ECE0}" srcOrd="4" destOrd="0" presId="urn:microsoft.com/office/officeart/2005/8/layout/lProcess2"/>
    <dgm:cxn modelId="{90383870-6F3A-490F-9A13-BAD700C9AD3C}" type="presParOf" srcId="{67943E9D-2584-483D-9A2E-3402B6149119}" destId="{C274E80D-8A9F-499B-9E35-422FC6409B00}" srcOrd="5" destOrd="0" presId="urn:microsoft.com/office/officeart/2005/8/layout/lProcess2"/>
    <dgm:cxn modelId="{B3C39CDD-8D41-40F9-A107-93D50A6D08D0}" type="presParOf" srcId="{67943E9D-2584-483D-9A2E-3402B6149119}" destId="{E550819C-168A-45A7-8CBD-1CA185A12553}" srcOrd="6" destOrd="0" presId="urn:microsoft.com/office/officeart/2005/8/layout/lProcess2"/>
    <dgm:cxn modelId="{FDF3C25C-0AB2-4A33-A5DD-FB53D719FFA6}" type="presParOf" srcId="{67943E9D-2584-483D-9A2E-3402B6149119}" destId="{1B8E6CB3-447C-410E-92F9-591462AD6494}" srcOrd="7" destOrd="0" presId="urn:microsoft.com/office/officeart/2005/8/layout/lProcess2"/>
    <dgm:cxn modelId="{099B7DC0-FAE6-4205-8E2B-2C72A11AC128}" type="presParOf" srcId="{67943E9D-2584-483D-9A2E-3402B6149119}" destId="{866DE0FC-9E20-4EF5-8EFB-474916AF9010}" srcOrd="8" destOrd="0" presId="urn:microsoft.com/office/officeart/2005/8/layout/lProcess2"/>
    <dgm:cxn modelId="{5CF4BE87-D0C4-4786-8B6A-5505F69A6461}" type="presParOf" srcId="{67943E9D-2584-483D-9A2E-3402B6149119}" destId="{EB711FF5-BFCE-4C58-B8D9-328B8D64B68C}" srcOrd="9" destOrd="0" presId="urn:microsoft.com/office/officeart/2005/8/layout/lProcess2"/>
    <dgm:cxn modelId="{7919A69D-5142-43C9-87CD-76C5EC02AFFF}" type="presParOf" srcId="{67943E9D-2584-483D-9A2E-3402B6149119}" destId="{B0E851F2-EF3C-4853-8D45-525744B895F5}" srcOrd="10" destOrd="0" presId="urn:microsoft.com/office/officeart/2005/8/layout/lProcess2"/>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3332C63-E9AD-4F9F-8C7F-1DBC2E30F41F}">
      <dsp:nvSpPr>
        <dsp:cNvPr id="0" name=""/>
        <dsp:cNvSpPr/>
      </dsp:nvSpPr>
      <dsp:spPr>
        <a:xfrm rot="5400000">
          <a:off x="523442" y="1410825"/>
          <a:ext cx="1562785" cy="2600440"/>
        </a:xfrm>
        <a:prstGeom prst="corner">
          <a:avLst>
            <a:gd name="adj1" fmla="val 16120"/>
            <a:gd name="adj2" fmla="val 16110"/>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41480BC6-7AA2-4DDA-B7D0-D8D070CC2231}">
      <dsp:nvSpPr>
        <dsp:cNvPr id="0" name=""/>
        <dsp:cNvSpPr/>
      </dsp:nvSpPr>
      <dsp:spPr>
        <a:xfrm>
          <a:off x="262575" y="2187797"/>
          <a:ext cx="2347691" cy="205788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0010" tIns="80010" rIns="80010" bIns="80010" numCol="1" spcCol="1270" anchor="t" anchorCtr="0">
          <a:noAutofit/>
        </a:bodyPr>
        <a:lstStyle/>
        <a:p>
          <a:pPr marL="0" lvl="0" indent="0" algn="l" defTabSz="933450">
            <a:lnSpc>
              <a:spcPct val="90000"/>
            </a:lnSpc>
            <a:spcBef>
              <a:spcPct val="0"/>
            </a:spcBef>
            <a:spcAft>
              <a:spcPct val="35000"/>
            </a:spcAft>
            <a:buNone/>
          </a:pPr>
          <a:r>
            <a:rPr lang="fr-FR" sz="2100" b="1" kern="1200"/>
            <a:t>LES GARANTIES DU VOTE ELECTRONIQUE</a:t>
          </a:r>
          <a:endParaRPr lang="fr-FR" sz="2100" kern="1200"/>
        </a:p>
      </dsp:txBody>
      <dsp:txXfrm>
        <a:off x="262575" y="2187797"/>
        <a:ext cx="2347691" cy="2057889"/>
      </dsp:txXfrm>
    </dsp:sp>
    <dsp:sp modelId="{04FFA6A0-20D6-42E8-9B5A-24C4E1DD72AA}">
      <dsp:nvSpPr>
        <dsp:cNvPr id="0" name=""/>
        <dsp:cNvSpPr/>
      </dsp:nvSpPr>
      <dsp:spPr>
        <a:xfrm>
          <a:off x="2167306" y="1219378"/>
          <a:ext cx="442960" cy="442960"/>
        </a:xfrm>
        <a:prstGeom prst="triangle">
          <a:avLst>
            <a:gd name="adj" fmla="val 100000"/>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ADB706FB-3A99-43F3-B31D-A77FDDD4C5F1}">
      <dsp:nvSpPr>
        <dsp:cNvPr id="0" name=""/>
        <dsp:cNvSpPr/>
      </dsp:nvSpPr>
      <dsp:spPr>
        <a:xfrm rot="5400000">
          <a:off x="3397476" y="699643"/>
          <a:ext cx="1562785" cy="2600440"/>
        </a:xfrm>
        <a:prstGeom prst="corner">
          <a:avLst>
            <a:gd name="adj1" fmla="val 16120"/>
            <a:gd name="adj2" fmla="val 16110"/>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C8F6B659-9017-4E97-A059-AB82ADE6D63E}">
      <dsp:nvSpPr>
        <dsp:cNvPr id="0" name=""/>
        <dsp:cNvSpPr/>
      </dsp:nvSpPr>
      <dsp:spPr>
        <a:xfrm>
          <a:off x="3136608" y="1476614"/>
          <a:ext cx="2347691" cy="205788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0010" tIns="80010" rIns="80010" bIns="80010" numCol="1" spcCol="1270" anchor="t" anchorCtr="0">
          <a:noAutofit/>
        </a:bodyPr>
        <a:lstStyle/>
        <a:p>
          <a:pPr marL="0" lvl="0" indent="0" algn="l" defTabSz="933450">
            <a:lnSpc>
              <a:spcPct val="90000"/>
            </a:lnSpc>
            <a:spcBef>
              <a:spcPct val="0"/>
            </a:spcBef>
            <a:spcAft>
              <a:spcPct val="35000"/>
            </a:spcAft>
            <a:buNone/>
          </a:pPr>
          <a:r>
            <a:rPr lang="fr-FR" sz="2100" b="1" kern="1200"/>
            <a:t>LA PREPARATION DES OPERATIONS ELECTORALES</a:t>
          </a:r>
          <a:endParaRPr lang="fr-FR" sz="2100" kern="1200"/>
        </a:p>
      </dsp:txBody>
      <dsp:txXfrm>
        <a:off x="3136608" y="1476614"/>
        <a:ext cx="2347691" cy="2057889"/>
      </dsp:txXfrm>
    </dsp:sp>
    <dsp:sp modelId="{AA385934-8899-4B14-AC60-B317B5AEE0D8}">
      <dsp:nvSpPr>
        <dsp:cNvPr id="0" name=""/>
        <dsp:cNvSpPr/>
      </dsp:nvSpPr>
      <dsp:spPr>
        <a:xfrm>
          <a:off x="5041339" y="508196"/>
          <a:ext cx="442960" cy="442960"/>
        </a:xfrm>
        <a:prstGeom prst="triangle">
          <a:avLst>
            <a:gd name="adj" fmla="val 100000"/>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1E20DB24-020D-4157-B080-B1B53F5583FF}">
      <dsp:nvSpPr>
        <dsp:cNvPr id="0" name=""/>
        <dsp:cNvSpPr/>
      </dsp:nvSpPr>
      <dsp:spPr>
        <a:xfrm rot="5400000">
          <a:off x="6271510" y="-11539"/>
          <a:ext cx="1562785" cy="2600440"/>
        </a:xfrm>
        <a:prstGeom prst="corner">
          <a:avLst>
            <a:gd name="adj1" fmla="val 16120"/>
            <a:gd name="adj2" fmla="val 16110"/>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C58CA78B-17F1-4751-BC11-0657C0086C32}">
      <dsp:nvSpPr>
        <dsp:cNvPr id="0" name=""/>
        <dsp:cNvSpPr/>
      </dsp:nvSpPr>
      <dsp:spPr>
        <a:xfrm>
          <a:off x="6010642" y="765432"/>
          <a:ext cx="2347691" cy="205788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0010" tIns="80010" rIns="80010" bIns="80010" numCol="1" spcCol="1270" anchor="t" anchorCtr="0">
          <a:noAutofit/>
        </a:bodyPr>
        <a:lstStyle/>
        <a:p>
          <a:pPr marL="0" lvl="0" indent="0" algn="l" defTabSz="933450">
            <a:lnSpc>
              <a:spcPct val="90000"/>
            </a:lnSpc>
            <a:spcBef>
              <a:spcPct val="0"/>
            </a:spcBef>
            <a:spcAft>
              <a:spcPct val="35000"/>
            </a:spcAft>
            <a:buNone/>
          </a:pPr>
          <a:r>
            <a:rPr lang="fr-FR" sz="2100" b="1" kern="1200" dirty="0"/>
            <a:t>LE DEROULEMENT DU VOTE ELECTRONIQUE</a:t>
          </a:r>
          <a:endParaRPr lang="fr-FR" sz="2100" kern="1200" dirty="0"/>
        </a:p>
      </dsp:txBody>
      <dsp:txXfrm>
        <a:off x="6010642" y="765432"/>
        <a:ext cx="2347691" cy="2057889"/>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9090A1B-E16A-4678-BA98-6C373CFD5779}">
      <dsp:nvSpPr>
        <dsp:cNvPr id="0" name=""/>
        <dsp:cNvSpPr/>
      </dsp:nvSpPr>
      <dsp:spPr>
        <a:xfrm>
          <a:off x="0" y="359947"/>
          <a:ext cx="8424936" cy="428400"/>
        </a:xfrm>
        <a:prstGeom prst="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B795235C-2AFC-4062-938A-B6D05C585AFF}">
      <dsp:nvSpPr>
        <dsp:cNvPr id="0" name=""/>
        <dsp:cNvSpPr/>
      </dsp:nvSpPr>
      <dsp:spPr>
        <a:xfrm>
          <a:off x="421246" y="109027"/>
          <a:ext cx="5897455" cy="50184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2910" tIns="0" rIns="222910" bIns="0" numCol="1" spcCol="1270" anchor="ctr" anchorCtr="0">
          <a:noAutofit/>
        </a:bodyPr>
        <a:lstStyle/>
        <a:p>
          <a:pPr marL="0" lvl="0" indent="0" algn="l" defTabSz="755650">
            <a:lnSpc>
              <a:spcPct val="90000"/>
            </a:lnSpc>
            <a:spcBef>
              <a:spcPct val="0"/>
            </a:spcBef>
            <a:spcAft>
              <a:spcPct val="35000"/>
            </a:spcAft>
            <a:buNone/>
          </a:pPr>
          <a:r>
            <a:rPr lang="fr-FR" sz="1700" b="1" kern="1200" dirty="0"/>
            <a:t>Confidentialité du scrutin </a:t>
          </a:r>
          <a:endParaRPr lang="fr-FR" sz="1700" kern="1200" dirty="0"/>
        </a:p>
      </dsp:txBody>
      <dsp:txXfrm>
        <a:off x="445744" y="133525"/>
        <a:ext cx="5848459" cy="452844"/>
      </dsp:txXfrm>
    </dsp:sp>
    <dsp:sp modelId="{C17B35D2-CF2E-4C9C-928A-5854A9419989}">
      <dsp:nvSpPr>
        <dsp:cNvPr id="0" name=""/>
        <dsp:cNvSpPr/>
      </dsp:nvSpPr>
      <dsp:spPr>
        <a:xfrm>
          <a:off x="0" y="1131067"/>
          <a:ext cx="8424936" cy="428400"/>
        </a:xfrm>
        <a:prstGeom prst="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9130F7F8-D959-443D-B436-E6D1F1FCCDA3}">
      <dsp:nvSpPr>
        <dsp:cNvPr id="0" name=""/>
        <dsp:cNvSpPr/>
      </dsp:nvSpPr>
      <dsp:spPr>
        <a:xfrm>
          <a:off x="421246" y="880147"/>
          <a:ext cx="5897455" cy="50184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2910" tIns="0" rIns="222910" bIns="0" numCol="1" spcCol="1270" anchor="ctr" anchorCtr="0">
          <a:noAutofit/>
        </a:bodyPr>
        <a:lstStyle/>
        <a:p>
          <a:pPr marL="0" lvl="0" indent="0" algn="l" defTabSz="755650">
            <a:lnSpc>
              <a:spcPct val="90000"/>
            </a:lnSpc>
            <a:spcBef>
              <a:spcPct val="0"/>
            </a:spcBef>
            <a:spcAft>
              <a:spcPct val="35000"/>
            </a:spcAft>
            <a:buNone/>
          </a:pPr>
          <a:r>
            <a:rPr lang="fr-FR" sz="1700" b="1" kern="1200" dirty="0"/>
            <a:t>Intégrité des données </a:t>
          </a:r>
          <a:endParaRPr lang="fr-FR" sz="1700" kern="1200" dirty="0"/>
        </a:p>
      </dsp:txBody>
      <dsp:txXfrm>
        <a:off x="445744" y="904645"/>
        <a:ext cx="5848459" cy="452844"/>
      </dsp:txXfrm>
    </dsp:sp>
    <dsp:sp modelId="{189B33D7-43C9-4AE0-BDB3-1C2C0103292D}">
      <dsp:nvSpPr>
        <dsp:cNvPr id="0" name=""/>
        <dsp:cNvSpPr/>
      </dsp:nvSpPr>
      <dsp:spPr>
        <a:xfrm>
          <a:off x="0" y="1902187"/>
          <a:ext cx="8424936" cy="428400"/>
        </a:xfrm>
        <a:prstGeom prst="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A09129B5-1FAE-454E-81DD-E3B0884F3C53}">
      <dsp:nvSpPr>
        <dsp:cNvPr id="0" name=""/>
        <dsp:cNvSpPr/>
      </dsp:nvSpPr>
      <dsp:spPr>
        <a:xfrm>
          <a:off x="421246" y="1651267"/>
          <a:ext cx="5897455" cy="50184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2910" tIns="0" rIns="222910" bIns="0" numCol="1" spcCol="1270" anchor="ctr" anchorCtr="0">
          <a:noAutofit/>
        </a:bodyPr>
        <a:lstStyle/>
        <a:p>
          <a:pPr marL="0" lvl="0" indent="0" algn="l" defTabSz="755650">
            <a:lnSpc>
              <a:spcPct val="90000"/>
            </a:lnSpc>
            <a:spcBef>
              <a:spcPct val="0"/>
            </a:spcBef>
            <a:spcAft>
              <a:spcPct val="35000"/>
            </a:spcAft>
            <a:buNone/>
          </a:pPr>
          <a:r>
            <a:rPr lang="fr-FR" sz="1700" b="1" kern="1200" dirty="0"/>
            <a:t>Intégrité des suffrages exprimés lors du scrutin</a:t>
          </a:r>
          <a:endParaRPr lang="fr-FR" sz="1700" kern="1200" dirty="0"/>
        </a:p>
      </dsp:txBody>
      <dsp:txXfrm>
        <a:off x="445744" y="1675765"/>
        <a:ext cx="5848459" cy="452844"/>
      </dsp:txXfrm>
    </dsp:sp>
    <dsp:sp modelId="{569ECF6D-3BCA-43B7-9AE9-166BA306B659}">
      <dsp:nvSpPr>
        <dsp:cNvPr id="0" name=""/>
        <dsp:cNvSpPr/>
      </dsp:nvSpPr>
      <dsp:spPr>
        <a:xfrm>
          <a:off x="0" y="2673307"/>
          <a:ext cx="8424936" cy="428400"/>
        </a:xfrm>
        <a:prstGeom prst="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1112DBD7-6A42-4DBF-97BE-C61ECC85A8AD}">
      <dsp:nvSpPr>
        <dsp:cNvPr id="0" name=""/>
        <dsp:cNvSpPr/>
      </dsp:nvSpPr>
      <dsp:spPr>
        <a:xfrm>
          <a:off x="396043" y="2541935"/>
          <a:ext cx="5897455" cy="50184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2910" tIns="0" rIns="222910" bIns="0" numCol="1" spcCol="1270" anchor="ctr" anchorCtr="0">
          <a:noAutofit/>
        </a:bodyPr>
        <a:lstStyle/>
        <a:p>
          <a:pPr marL="0" lvl="0" indent="0" algn="l" defTabSz="755650">
            <a:lnSpc>
              <a:spcPct val="90000"/>
            </a:lnSpc>
            <a:spcBef>
              <a:spcPct val="0"/>
            </a:spcBef>
            <a:spcAft>
              <a:spcPct val="35000"/>
            </a:spcAft>
            <a:buNone/>
          </a:pPr>
          <a:r>
            <a:rPr lang="fr-FR" sz="1700" b="1" kern="1200" dirty="0"/>
            <a:t>Sincérité du scrutin</a:t>
          </a:r>
          <a:endParaRPr lang="fr-FR" sz="1700" kern="1200" dirty="0"/>
        </a:p>
      </dsp:txBody>
      <dsp:txXfrm>
        <a:off x="420541" y="2566433"/>
        <a:ext cx="5848459" cy="452844"/>
      </dsp:txXfrm>
    </dsp:sp>
    <dsp:sp modelId="{1D0397B9-96DE-40B6-AEFD-AC727D6FE9D7}">
      <dsp:nvSpPr>
        <dsp:cNvPr id="0" name=""/>
        <dsp:cNvSpPr/>
      </dsp:nvSpPr>
      <dsp:spPr>
        <a:xfrm>
          <a:off x="0" y="3444427"/>
          <a:ext cx="8424936" cy="428400"/>
        </a:xfrm>
        <a:prstGeom prst="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E3610983-D79C-4ACB-A1E9-EF4642A22755}">
      <dsp:nvSpPr>
        <dsp:cNvPr id="0" name=""/>
        <dsp:cNvSpPr/>
      </dsp:nvSpPr>
      <dsp:spPr>
        <a:xfrm>
          <a:off x="421246" y="3193507"/>
          <a:ext cx="5897455" cy="50184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2910" tIns="0" rIns="222910" bIns="0" numCol="1" spcCol="1270" anchor="ctr" anchorCtr="0">
          <a:noAutofit/>
        </a:bodyPr>
        <a:lstStyle/>
        <a:p>
          <a:pPr marL="0" lvl="0" indent="0" algn="l" defTabSz="755650">
            <a:lnSpc>
              <a:spcPct val="90000"/>
            </a:lnSpc>
            <a:spcBef>
              <a:spcPct val="0"/>
            </a:spcBef>
            <a:spcAft>
              <a:spcPct val="35000"/>
            </a:spcAft>
            <a:buNone/>
          </a:pPr>
          <a:r>
            <a:rPr lang="fr-FR" sz="1700" b="1" kern="1200" dirty="0"/>
            <a:t>Surveillance des opérations électorales</a:t>
          </a:r>
          <a:endParaRPr lang="fr-FR" sz="1700" kern="1200" dirty="0"/>
        </a:p>
      </dsp:txBody>
      <dsp:txXfrm>
        <a:off x="445744" y="3218005"/>
        <a:ext cx="5848459" cy="452844"/>
      </dsp:txXfrm>
    </dsp:sp>
    <dsp:sp modelId="{5AA8E0D7-3EF3-4158-BCAF-3F25E71BF674}">
      <dsp:nvSpPr>
        <dsp:cNvPr id="0" name=""/>
        <dsp:cNvSpPr/>
      </dsp:nvSpPr>
      <dsp:spPr>
        <a:xfrm>
          <a:off x="0" y="4215547"/>
          <a:ext cx="8424936" cy="428400"/>
        </a:xfrm>
        <a:prstGeom prst="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435E322A-2C0C-400D-8B7E-38EC7EB63228}">
      <dsp:nvSpPr>
        <dsp:cNvPr id="0" name=""/>
        <dsp:cNvSpPr/>
      </dsp:nvSpPr>
      <dsp:spPr>
        <a:xfrm>
          <a:off x="421246" y="3964627"/>
          <a:ext cx="5897455" cy="50184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2910" tIns="0" rIns="222910" bIns="0" numCol="1" spcCol="1270" anchor="ctr" anchorCtr="0">
          <a:noAutofit/>
        </a:bodyPr>
        <a:lstStyle/>
        <a:p>
          <a:pPr marL="0" lvl="0" indent="0" algn="l" defTabSz="755650">
            <a:lnSpc>
              <a:spcPct val="90000"/>
            </a:lnSpc>
            <a:spcBef>
              <a:spcPct val="0"/>
            </a:spcBef>
            <a:spcAft>
              <a:spcPct val="35000"/>
            </a:spcAft>
            <a:buNone/>
          </a:pPr>
          <a:r>
            <a:rPr lang="fr-FR" sz="1700" b="1" kern="1200" dirty="0"/>
            <a:t>Conservation des données</a:t>
          </a:r>
          <a:r>
            <a:rPr lang="fr-FR" sz="1700" kern="1200" dirty="0"/>
            <a:t> </a:t>
          </a:r>
        </a:p>
      </dsp:txBody>
      <dsp:txXfrm>
        <a:off x="445744" y="3989125"/>
        <a:ext cx="5848459" cy="452844"/>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5476978-F891-4516-9B50-CE67724560CB}">
      <dsp:nvSpPr>
        <dsp:cNvPr id="0" name=""/>
        <dsp:cNvSpPr/>
      </dsp:nvSpPr>
      <dsp:spPr>
        <a:xfrm>
          <a:off x="3287718" y="335"/>
          <a:ext cx="4925559" cy="514633"/>
        </a:xfrm>
        <a:prstGeom prst="rightArrow">
          <a:avLst>
            <a:gd name="adj1" fmla="val 75000"/>
            <a:gd name="adj2" fmla="val 50000"/>
          </a:avLst>
        </a:prstGeom>
        <a:solidFill>
          <a:schemeClr val="accent1">
            <a:alpha val="90000"/>
            <a:tint val="55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620" tIns="7620" rIns="7620" bIns="7620" numCol="1" spcCol="1270" anchor="ctr" anchorCtr="0">
          <a:noAutofit/>
        </a:bodyPr>
        <a:lstStyle/>
        <a:p>
          <a:pPr marL="114300" lvl="1" indent="-114300" algn="l" defTabSz="533400">
            <a:lnSpc>
              <a:spcPct val="90000"/>
            </a:lnSpc>
            <a:spcBef>
              <a:spcPct val="0"/>
            </a:spcBef>
            <a:spcAft>
              <a:spcPct val="15000"/>
            </a:spcAft>
            <a:buChar char="•"/>
          </a:pPr>
          <a:r>
            <a:rPr lang="fr-FR" sz="1200" kern="1200" dirty="0"/>
            <a:t>Part F/H</a:t>
          </a:r>
        </a:p>
        <a:p>
          <a:pPr marL="114300" lvl="1" indent="-114300" algn="l" defTabSz="533400">
            <a:lnSpc>
              <a:spcPct val="90000"/>
            </a:lnSpc>
            <a:spcBef>
              <a:spcPct val="0"/>
            </a:spcBef>
            <a:spcAft>
              <a:spcPct val="15000"/>
            </a:spcAft>
            <a:buChar char="•"/>
          </a:pPr>
          <a:r>
            <a:rPr lang="fr-FR" sz="1200" kern="1200" dirty="0"/>
            <a:t>Seuil de création CST</a:t>
          </a:r>
        </a:p>
      </dsp:txBody>
      <dsp:txXfrm>
        <a:off x="3287718" y="64664"/>
        <a:ext cx="4732572" cy="385975"/>
      </dsp:txXfrm>
    </dsp:sp>
    <dsp:sp modelId="{1D0E8F54-F7A0-43C0-A02E-2F5AD3F83965}">
      <dsp:nvSpPr>
        <dsp:cNvPr id="0" name=""/>
        <dsp:cNvSpPr/>
      </dsp:nvSpPr>
      <dsp:spPr>
        <a:xfrm>
          <a:off x="4012" y="28806"/>
          <a:ext cx="3283706" cy="457691"/>
        </a:xfrm>
        <a:prstGeom prst="roundRect">
          <a:avLst/>
        </a:prstGeom>
        <a:solidFill>
          <a:schemeClr val="accent1">
            <a:shade val="5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22860" rIns="45720" bIns="22860" numCol="1" spcCol="1270" anchor="ctr" anchorCtr="0">
          <a:noAutofit/>
        </a:bodyPr>
        <a:lstStyle/>
        <a:p>
          <a:pPr marL="0" lvl="0" indent="0" algn="ctr" defTabSz="533400">
            <a:lnSpc>
              <a:spcPct val="90000"/>
            </a:lnSpc>
            <a:spcBef>
              <a:spcPct val="0"/>
            </a:spcBef>
            <a:spcAft>
              <a:spcPct val="35000"/>
            </a:spcAft>
            <a:buNone/>
          </a:pPr>
          <a:r>
            <a:rPr lang="fr-FR" sz="1200" b="1" kern="1200" dirty="0"/>
            <a:t>1</a:t>
          </a:r>
          <a:r>
            <a:rPr lang="fr-FR" sz="1200" b="1" kern="1200" baseline="30000" dirty="0"/>
            <a:t>er</a:t>
          </a:r>
          <a:r>
            <a:rPr lang="fr-FR" sz="1200" b="1" kern="1200" dirty="0"/>
            <a:t> janvier 2026</a:t>
          </a:r>
          <a:endParaRPr lang="fr-FR" sz="1200" kern="1200" dirty="0"/>
        </a:p>
      </dsp:txBody>
      <dsp:txXfrm>
        <a:off x="26355" y="51149"/>
        <a:ext cx="3239020" cy="413005"/>
      </dsp:txXfrm>
    </dsp:sp>
    <dsp:sp modelId="{E832B63A-BADA-44C3-BDBB-99AB17981122}">
      <dsp:nvSpPr>
        <dsp:cNvPr id="0" name=""/>
        <dsp:cNvSpPr/>
      </dsp:nvSpPr>
      <dsp:spPr>
        <a:xfrm>
          <a:off x="3287718" y="560738"/>
          <a:ext cx="4925559" cy="538392"/>
        </a:xfrm>
        <a:prstGeom prst="rightArrow">
          <a:avLst>
            <a:gd name="adj1" fmla="val 75000"/>
            <a:gd name="adj2" fmla="val 50000"/>
          </a:avLst>
        </a:prstGeom>
        <a:solidFill>
          <a:schemeClr val="accent1">
            <a:alpha val="90000"/>
            <a:tint val="55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620" tIns="7620" rIns="7620" bIns="7620" numCol="1" spcCol="1270" anchor="ctr" anchorCtr="0">
          <a:noAutofit/>
        </a:bodyPr>
        <a:lstStyle/>
        <a:p>
          <a:pPr marL="114300" lvl="1" indent="-114300" algn="l" defTabSz="533400">
            <a:lnSpc>
              <a:spcPct val="90000"/>
            </a:lnSpc>
            <a:spcBef>
              <a:spcPct val="0"/>
            </a:spcBef>
            <a:spcAft>
              <a:spcPct val="15000"/>
            </a:spcAft>
            <a:buChar char="•"/>
          </a:pPr>
          <a:r>
            <a:rPr lang="fr-FR" sz="1200" kern="1200" dirty="0"/>
            <a:t>Délibérations composition CST</a:t>
          </a:r>
        </a:p>
        <a:p>
          <a:pPr marL="114300" lvl="1" indent="-114300" algn="l" defTabSz="533400">
            <a:lnSpc>
              <a:spcPct val="90000"/>
            </a:lnSpc>
            <a:spcBef>
              <a:spcPct val="0"/>
            </a:spcBef>
            <a:spcAft>
              <a:spcPct val="15000"/>
            </a:spcAft>
            <a:buChar char="•"/>
          </a:pPr>
          <a:r>
            <a:rPr lang="fr-FR" sz="1200" kern="1200" dirty="0"/>
            <a:t>Communication part F/H aux OS</a:t>
          </a:r>
        </a:p>
      </dsp:txBody>
      <dsp:txXfrm>
        <a:off x="3287718" y="628037"/>
        <a:ext cx="4723662" cy="403794"/>
      </dsp:txXfrm>
    </dsp:sp>
    <dsp:sp modelId="{4F77E256-1FE2-49A1-864B-279A35A1CE1D}">
      <dsp:nvSpPr>
        <dsp:cNvPr id="0" name=""/>
        <dsp:cNvSpPr/>
      </dsp:nvSpPr>
      <dsp:spPr>
        <a:xfrm>
          <a:off x="4012" y="601088"/>
          <a:ext cx="3283706" cy="457691"/>
        </a:xfrm>
        <a:prstGeom prst="roundRect">
          <a:avLst/>
        </a:prstGeom>
        <a:solidFill>
          <a:schemeClr val="accent1">
            <a:shade val="50000"/>
            <a:hueOff val="195960"/>
            <a:satOff val="-13301"/>
            <a:lumOff val="12706"/>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22860" rIns="45720" bIns="22860" numCol="1" spcCol="1270" anchor="ctr" anchorCtr="0">
          <a:noAutofit/>
        </a:bodyPr>
        <a:lstStyle/>
        <a:p>
          <a:pPr marL="0" lvl="0" indent="0" algn="ctr" defTabSz="533400">
            <a:lnSpc>
              <a:spcPct val="90000"/>
            </a:lnSpc>
            <a:spcBef>
              <a:spcPct val="0"/>
            </a:spcBef>
            <a:spcAft>
              <a:spcPct val="35000"/>
            </a:spcAft>
            <a:buNone/>
          </a:pPr>
          <a:r>
            <a:rPr lang="fr-FR" sz="1200" b="1" kern="1200" dirty="0"/>
            <a:t>10 juin au plus tard</a:t>
          </a:r>
          <a:endParaRPr lang="fr-FR" sz="1200" kern="1200" dirty="0"/>
        </a:p>
      </dsp:txBody>
      <dsp:txXfrm>
        <a:off x="26355" y="623431"/>
        <a:ext cx="3239020" cy="413005"/>
      </dsp:txXfrm>
    </dsp:sp>
    <dsp:sp modelId="{28022D8C-93C1-4D84-98EE-095CA73A6D64}">
      <dsp:nvSpPr>
        <dsp:cNvPr id="0" name=""/>
        <dsp:cNvSpPr/>
      </dsp:nvSpPr>
      <dsp:spPr>
        <a:xfrm>
          <a:off x="3286915" y="1128930"/>
          <a:ext cx="4930374" cy="457691"/>
        </a:xfrm>
        <a:prstGeom prst="rightArrow">
          <a:avLst>
            <a:gd name="adj1" fmla="val 75000"/>
            <a:gd name="adj2" fmla="val 50000"/>
          </a:avLst>
        </a:prstGeom>
        <a:solidFill>
          <a:schemeClr val="accent1">
            <a:alpha val="90000"/>
            <a:tint val="55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620" tIns="7620" rIns="7620" bIns="7620" numCol="1" spcCol="1270" anchor="ctr" anchorCtr="0">
          <a:noAutofit/>
        </a:bodyPr>
        <a:lstStyle/>
        <a:p>
          <a:pPr marL="114300" lvl="1" indent="-114300" algn="l" defTabSz="533400">
            <a:lnSpc>
              <a:spcPct val="90000"/>
            </a:lnSpc>
            <a:spcBef>
              <a:spcPct val="0"/>
            </a:spcBef>
            <a:spcAft>
              <a:spcPct val="15000"/>
            </a:spcAft>
            <a:buChar char="•"/>
          </a:pPr>
          <a:r>
            <a:rPr lang="fr-FR" sz="1200" kern="1200" dirty="0"/>
            <a:t>Publicité liste électorale</a:t>
          </a:r>
        </a:p>
      </dsp:txBody>
      <dsp:txXfrm>
        <a:off x="3286915" y="1186141"/>
        <a:ext cx="4758740" cy="343269"/>
      </dsp:txXfrm>
    </dsp:sp>
    <dsp:sp modelId="{48C184F7-C624-461C-9890-93AD065B497D}">
      <dsp:nvSpPr>
        <dsp:cNvPr id="0" name=""/>
        <dsp:cNvSpPr/>
      </dsp:nvSpPr>
      <dsp:spPr>
        <a:xfrm>
          <a:off x="0" y="1144899"/>
          <a:ext cx="3286916" cy="457691"/>
        </a:xfrm>
        <a:prstGeom prst="roundRect">
          <a:avLst/>
        </a:prstGeom>
        <a:solidFill>
          <a:schemeClr val="accent1">
            <a:shade val="50000"/>
            <a:hueOff val="391921"/>
            <a:satOff val="-26603"/>
            <a:lumOff val="25411"/>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22860" rIns="45720" bIns="22860" numCol="1" spcCol="1270" anchor="ctr" anchorCtr="0">
          <a:noAutofit/>
        </a:bodyPr>
        <a:lstStyle/>
        <a:p>
          <a:pPr marL="0" lvl="0" indent="0" algn="ctr" defTabSz="533400">
            <a:lnSpc>
              <a:spcPct val="90000"/>
            </a:lnSpc>
            <a:spcBef>
              <a:spcPct val="0"/>
            </a:spcBef>
            <a:spcAft>
              <a:spcPct val="35000"/>
            </a:spcAft>
            <a:buNone/>
          </a:pPr>
          <a:r>
            <a:rPr lang="fr-FR" sz="1200" b="1" kern="1200" dirty="0"/>
            <a:t>Entre le xx et le </a:t>
          </a:r>
          <a:r>
            <a:rPr lang="fr-FR" sz="1200" b="1" u="sng" kern="1200" dirty="0"/>
            <a:t>9 octobre</a:t>
          </a:r>
          <a:endParaRPr lang="fr-FR" sz="1200" u="sng" kern="1200" dirty="0"/>
        </a:p>
      </dsp:txBody>
      <dsp:txXfrm>
        <a:off x="22343" y="1167242"/>
        <a:ext cx="3242230" cy="413005"/>
      </dsp:txXfrm>
    </dsp:sp>
    <dsp:sp modelId="{90220DAD-6C94-4113-8195-8FE6E3BC73B0}">
      <dsp:nvSpPr>
        <dsp:cNvPr id="0" name=""/>
        <dsp:cNvSpPr/>
      </dsp:nvSpPr>
      <dsp:spPr>
        <a:xfrm>
          <a:off x="3286916" y="1648360"/>
          <a:ext cx="4930374" cy="457691"/>
        </a:xfrm>
        <a:prstGeom prst="rightArrow">
          <a:avLst>
            <a:gd name="adj1" fmla="val 75000"/>
            <a:gd name="adj2" fmla="val 50000"/>
          </a:avLst>
        </a:prstGeom>
        <a:solidFill>
          <a:schemeClr val="accent1">
            <a:alpha val="90000"/>
            <a:tint val="55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620" tIns="7620" rIns="7620" bIns="7620" numCol="1" spcCol="1270" anchor="ctr" anchorCtr="0">
          <a:noAutofit/>
        </a:bodyPr>
        <a:lstStyle/>
        <a:p>
          <a:pPr marL="114300" lvl="1" indent="-114300" algn="l" defTabSz="533400">
            <a:lnSpc>
              <a:spcPct val="90000"/>
            </a:lnSpc>
            <a:spcBef>
              <a:spcPct val="0"/>
            </a:spcBef>
            <a:spcAft>
              <a:spcPct val="15000"/>
            </a:spcAft>
            <a:buChar char="•"/>
          </a:pPr>
          <a:r>
            <a:rPr lang="fr-FR" sz="1200" kern="1200" dirty="0"/>
            <a:t>Modifications  listes électorales </a:t>
          </a:r>
        </a:p>
      </dsp:txBody>
      <dsp:txXfrm>
        <a:off x="3286916" y="1705571"/>
        <a:ext cx="4758740" cy="343269"/>
      </dsp:txXfrm>
    </dsp:sp>
    <dsp:sp modelId="{54A339A6-A18E-42C0-AB24-A04869ECB98C}">
      <dsp:nvSpPr>
        <dsp:cNvPr id="0" name=""/>
        <dsp:cNvSpPr/>
      </dsp:nvSpPr>
      <dsp:spPr>
        <a:xfrm>
          <a:off x="3599" y="1661496"/>
          <a:ext cx="3286916" cy="457691"/>
        </a:xfrm>
        <a:prstGeom prst="roundRect">
          <a:avLst/>
        </a:prstGeom>
        <a:solidFill>
          <a:schemeClr val="accent1">
            <a:shade val="50000"/>
            <a:hueOff val="587881"/>
            <a:satOff val="-39904"/>
            <a:lumOff val="38117"/>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22860" rIns="45720" bIns="22860" numCol="1" spcCol="1270" anchor="ctr" anchorCtr="0">
          <a:noAutofit/>
        </a:bodyPr>
        <a:lstStyle/>
        <a:p>
          <a:pPr marL="0" lvl="0" indent="0" algn="ctr" defTabSz="533400">
            <a:lnSpc>
              <a:spcPct val="90000"/>
            </a:lnSpc>
            <a:spcBef>
              <a:spcPct val="0"/>
            </a:spcBef>
            <a:spcAft>
              <a:spcPct val="35000"/>
            </a:spcAft>
            <a:buNone/>
          </a:pPr>
          <a:r>
            <a:rPr lang="fr-FR" sz="1200" b="1" kern="1200" dirty="0"/>
            <a:t>Entre le xx  et le </a:t>
          </a:r>
          <a:r>
            <a:rPr lang="fr-FR" sz="1200" b="1" u="sng" kern="1200" dirty="0"/>
            <a:t>19 octobre</a:t>
          </a:r>
          <a:endParaRPr lang="fr-FR" sz="1200" u="sng" kern="1200" dirty="0"/>
        </a:p>
      </dsp:txBody>
      <dsp:txXfrm>
        <a:off x="25942" y="1683839"/>
        <a:ext cx="3242230" cy="413005"/>
      </dsp:txXfrm>
    </dsp:sp>
    <dsp:sp modelId="{21321659-6DED-4011-888B-B351464C5444}">
      <dsp:nvSpPr>
        <dsp:cNvPr id="0" name=""/>
        <dsp:cNvSpPr/>
      </dsp:nvSpPr>
      <dsp:spPr>
        <a:xfrm>
          <a:off x="3286916" y="2151821"/>
          <a:ext cx="4930374" cy="457691"/>
        </a:xfrm>
        <a:prstGeom prst="rightArrow">
          <a:avLst>
            <a:gd name="adj1" fmla="val 75000"/>
            <a:gd name="adj2" fmla="val 50000"/>
          </a:avLst>
        </a:prstGeom>
        <a:solidFill>
          <a:schemeClr val="accent1">
            <a:alpha val="90000"/>
            <a:tint val="55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620" tIns="7620" rIns="7620" bIns="7620" numCol="1" spcCol="1270" anchor="ctr" anchorCtr="0">
          <a:noAutofit/>
        </a:bodyPr>
        <a:lstStyle/>
        <a:p>
          <a:pPr marL="114300" lvl="1" indent="-114300" algn="l" defTabSz="533400">
            <a:lnSpc>
              <a:spcPct val="90000"/>
            </a:lnSpc>
            <a:spcBef>
              <a:spcPct val="0"/>
            </a:spcBef>
            <a:spcAft>
              <a:spcPct val="15000"/>
            </a:spcAft>
            <a:buChar char="•"/>
          </a:pPr>
          <a:r>
            <a:rPr lang="fr-FR" sz="1200" kern="1200" dirty="0"/>
            <a:t>Dépôt des listes de candidats</a:t>
          </a:r>
        </a:p>
      </dsp:txBody>
      <dsp:txXfrm>
        <a:off x="3286916" y="2209032"/>
        <a:ext cx="4758740" cy="343269"/>
      </dsp:txXfrm>
    </dsp:sp>
    <dsp:sp modelId="{7F3F4B6A-BA4E-4CC7-BBB3-EF0873C2C3F3}">
      <dsp:nvSpPr>
        <dsp:cNvPr id="0" name=""/>
        <dsp:cNvSpPr/>
      </dsp:nvSpPr>
      <dsp:spPr>
        <a:xfrm>
          <a:off x="0" y="2151821"/>
          <a:ext cx="3286916" cy="457691"/>
        </a:xfrm>
        <a:prstGeom prst="roundRect">
          <a:avLst/>
        </a:prstGeom>
        <a:solidFill>
          <a:schemeClr val="accent1">
            <a:shade val="50000"/>
            <a:hueOff val="783842"/>
            <a:satOff val="-53205"/>
            <a:lumOff val="50823"/>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22860" rIns="45720" bIns="22860" numCol="1" spcCol="1270" anchor="ctr" anchorCtr="0">
          <a:noAutofit/>
        </a:bodyPr>
        <a:lstStyle/>
        <a:p>
          <a:pPr marL="0" lvl="0" indent="0" algn="ctr" defTabSz="533400">
            <a:lnSpc>
              <a:spcPct val="90000"/>
            </a:lnSpc>
            <a:spcBef>
              <a:spcPct val="0"/>
            </a:spcBef>
            <a:spcAft>
              <a:spcPct val="35000"/>
            </a:spcAft>
            <a:buNone/>
          </a:pPr>
          <a:r>
            <a:rPr lang="fr-FR" sz="1200" b="1" kern="1200" dirty="0"/>
            <a:t>Entre le xx et le </a:t>
          </a:r>
          <a:r>
            <a:rPr lang="fr-FR" sz="1200" b="1" u="sng" kern="1200" dirty="0"/>
            <a:t>29 octobre</a:t>
          </a:r>
          <a:endParaRPr lang="fr-FR" sz="1200" u="sng" kern="1200" dirty="0"/>
        </a:p>
      </dsp:txBody>
      <dsp:txXfrm>
        <a:off x="22343" y="2174164"/>
        <a:ext cx="3242230" cy="413005"/>
      </dsp:txXfrm>
    </dsp:sp>
    <dsp:sp modelId="{95F39971-DA68-43CD-804E-18B5E64FEE5E}">
      <dsp:nvSpPr>
        <dsp:cNvPr id="0" name=""/>
        <dsp:cNvSpPr/>
      </dsp:nvSpPr>
      <dsp:spPr>
        <a:xfrm>
          <a:off x="3286916" y="2655282"/>
          <a:ext cx="4930374" cy="457691"/>
        </a:xfrm>
        <a:prstGeom prst="rightArrow">
          <a:avLst>
            <a:gd name="adj1" fmla="val 75000"/>
            <a:gd name="adj2" fmla="val 50000"/>
          </a:avLst>
        </a:prstGeom>
        <a:solidFill>
          <a:schemeClr val="accent1">
            <a:alpha val="90000"/>
            <a:tint val="55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620" tIns="7620" rIns="7620" bIns="7620" numCol="1" spcCol="1270" anchor="ctr" anchorCtr="0">
          <a:noAutofit/>
        </a:bodyPr>
        <a:lstStyle/>
        <a:p>
          <a:pPr marL="114300" lvl="1" indent="-114300" algn="l" defTabSz="533400">
            <a:lnSpc>
              <a:spcPct val="90000"/>
            </a:lnSpc>
            <a:spcBef>
              <a:spcPct val="0"/>
            </a:spcBef>
            <a:spcAft>
              <a:spcPct val="15000"/>
            </a:spcAft>
            <a:buChar char="•"/>
          </a:pPr>
          <a:r>
            <a:rPr lang="fr-FR" sz="1200" kern="1200" dirty="0"/>
            <a:t>Transmission du matériel de vote électronique</a:t>
          </a:r>
        </a:p>
      </dsp:txBody>
      <dsp:txXfrm>
        <a:off x="3286916" y="2712493"/>
        <a:ext cx="4758740" cy="343269"/>
      </dsp:txXfrm>
    </dsp:sp>
    <dsp:sp modelId="{311EB50C-A844-458E-AACA-F28A034581A4}">
      <dsp:nvSpPr>
        <dsp:cNvPr id="0" name=""/>
        <dsp:cNvSpPr/>
      </dsp:nvSpPr>
      <dsp:spPr>
        <a:xfrm>
          <a:off x="0" y="2655282"/>
          <a:ext cx="3286916" cy="457691"/>
        </a:xfrm>
        <a:prstGeom prst="roundRect">
          <a:avLst/>
        </a:prstGeom>
        <a:solidFill>
          <a:schemeClr val="accent1">
            <a:shade val="50000"/>
            <a:hueOff val="587881"/>
            <a:satOff val="-39904"/>
            <a:lumOff val="38117"/>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22860" rIns="45720" bIns="22860" numCol="1" spcCol="1270" anchor="ctr" anchorCtr="0">
          <a:noAutofit/>
        </a:bodyPr>
        <a:lstStyle/>
        <a:p>
          <a:pPr marL="0" lvl="0" indent="0" algn="ctr" defTabSz="533400">
            <a:lnSpc>
              <a:spcPct val="90000"/>
            </a:lnSpc>
            <a:spcBef>
              <a:spcPct val="0"/>
            </a:spcBef>
            <a:spcAft>
              <a:spcPct val="35000"/>
            </a:spcAft>
            <a:buNone/>
          </a:pPr>
          <a:r>
            <a:rPr lang="fr-FR" sz="1200" b="1" kern="1200" dirty="0"/>
            <a:t>Entre le xx et le </a:t>
          </a:r>
          <a:r>
            <a:rPr lang="fr-FR" sz="1200" b="1" u="sng" kern="1200" dirty="0"/>
            <a:t>25 novembre</a:t>
          </a:r>
          <a:endParaRPr lang="fr-FR" sz="1200" u="sng" kern="1200" dirty="0"/>
        </a:p>
      </dsp:txBody>
      <dsp:txXfrm>
        <a:off x="22343" y="2677625"/>
        <a:ext cx="3242230" cy="413005"/>
      </dsp:txXfrm>
    </dsp:sp>
    <dsp:sp modelId="{BA05020F-6BAA-4BAB-8113-2BB953BE6FA7}">
      <dsp:nvSpPr>
        <dsp:cNvPr id="0" name=""/>
        <dsp:cNvSpPr/>
      </dsp:nvSpPr>
      <dsp:spPr>
        <a:xfrm>
          <a:off x="3286915" y="3176950"/>
          <a:ext cx="4930374" cy="457691"/>
        </a:xfrm>
        <a:prstGeom prst="rightArrow">
          <a:avLst>
            <a:gd name="adj1" fmla="val 75000"/>
            <a:gd name="adj2" fmla="val 50000"/>
          </a:avLst>
        </a:prstGeom>
        <a:solidFill>
          <a:schemeClr val="accent1">
            <a:alpha val="90000"/>
            <a:tint val="55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620" tIns="7620" rIns="7620" bIns="7620" numCol="1" spcCol="1270" anchor="ctr" anchorCtr="0">
          <a:noAutofit/>
        </a:bodyPr>
        <a:lstStyle/>
        <a:p>
          <a:pPr marL="114300" lvl="1" indent="-114300" algn="l" defTabSz="533400">
            <a:lnSpc>
              <a:spcPct val="90000"/>
            </a:lnSpc>
            <a:spcBef>
              <a:spcPct val="0"/>
            </a:spcBef>
            <a:spcAft>
              <a:spcPts val="0"/>
            </a:spcAft>
            <a:buChar char="•"/>
          </a:pPr>
          <a:r>
            <a:rPr lang="fr-FR" sz="1200" kern="1200" dirty="0"/>
            <a:t>Déroulement du vote électronique</a:t>
          </a:r>
        </a:p>
      </dsp:txBody>
      <dsp:txXfrm>
        <a:off x="3286915" y="3234161"/>
        <a:ext cx="4758740" cy="343269"/>
      </dsp:txXfrm>
    </dsp:sp>
    <dsp:sp modelId="{7AF896AC-C874-451E-B25D-633DF8260A99}">
      <dsp:nvSpPr>
        <dsp:cNvPr id="0" name=""/>
        <dsp:cNvSpPr/>
      </dsp:nvSpPr>
      <dsp:spPr>
        <a:xfrm>
          <a:off x="0" y="3158743"/>
          <a:ext cx="3286916" cy="457691"/>
        </a:xfrm>
        <a:prstGeom prst="roundRect">
          <a:avLst/>
        </a:prstGeom>
        <a:solidFill>
          <a:schemeClr val="accent1">
            <a:shade val="50000"/>
            <a:hueOff val="391921"/>
            <a:satOff val="-26603"/>
            <a:lumOff val="25411"/>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22860" rIns="45720" bIns="22860" numCol="1" spcCol="1270" anchor="ctr" anchorCtr="0">
          <a:noAutofit/>
        </a:bodyPr>
        <a:lstStyle/>
        <a:p>
          <a:pPr marL="0" lvl="0" indent="0" algn="ctr" defTabSz="533400">
            <a:lnSpc>
              <a:spcPct val="90000"/>
            </a:lnSpc>
            <a:spcBef>
              <a:spcPct val="0"/>
            </a:spcBef>
            <a:spcAft>
              <a:spcPct val="35000"/>
            </a:spcAft>
            <a:buNone/>
          </a:pPr>
          <a:r>
            <a:rPr lang="fr-FR" sz="1200" b="1" kern="1200" dirty="0"/>
            <a:t>Entre le xx et le 10 décembre 2026</a:t>
          </a:r>
          <a:endParaRPr lang="fr-FR" sz="1200" kern="1200" dirty="0"/>
        </a:p>
      </dsp:txBody>
      <dsp:txXfrm>
        <a:off x="22343" y="3181086"/>
        <a:ext cx="3242230" cy="413005"/>
      </dsp:txXfrm>
    </dsp:sp>
    <dsp:sp modelId="{2C3DE420-2D6B-4962-8548-9ACC44BAB819}">
      <dsp:nvSpPr>
        <dsp:cNvPr id="0" name=""/>
        <dsp:cNvSpPr/>
      </dsp:nvSpPr>
      <dsp:spPr>
        <a:xfrm>
          <a:off x="3286916" y="3662204"/>
          <a:ext cx="4930374" cy="457691"/>
        </a:xfrm>
        <a:prstGeom prst="rightArrow">
          <a:avLst>
            <a:gd name="adj1" fmla="val 75000"/>
            <a:gd name="adj2" fmla="val 50000"/>
          </a:avLst>
        </a:prstGeom>
        <a:solidFill>
          <a:schemeClr val="accent1">
            <a:alpha val="90000"/>
            <a:tint val="55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620" tIns="7620" rIns="7620" bIns="7620" numCol="1" spcCol="1270" anchor="ctr" anchorCtr="0">
          <a:noAutofit/>
        </a:bodyPr>
        <a:lstStyle/>
        <a:p>
          <a:pPr marL="114300" lvl="1" indent="-114300" algn="l" defTabSz="533400">
            <a:lnSpc>
              <a:spcPct val="90000"/>
            </a:lnSpc>
            <a:spcBef>
              <a:spcPct val="0"/>
            </a:spcBef>
            <a:spcAft>
              <a:spcPts val="0"/>
            </a:spcAft>
            <a:buChar char="•"/>
          </a:pPr>
          <a:r>
            <a:rPr lang="fr-FR" sz="1200" kern="1200" dirty="0"/>
            <a:t>Dépouillement et proclamation des résultats</a:t>
          </a:r>
        </a:p>
      </dsp:txBody>
      <dsp:txXfrm>
        <a:off x="3286916" y="3719415"/>
        <a:ext cx="4758740" cy="343269"/>
      </dsp:txXfrm>
    </dsp:sp>
    <dsp:sp modelId="{D884D999-BC18-4611-AA2D-F25FD4C19578}">
      <dsp:nvSpPr>
        <dsp:cNvPr id="0" name=""/>
        <dsp:cNvSpPr/>
      </dsp:nvSpPr>
      <dsp:spPr>
        <a:xfrm>
          <a:off x="0" y="3662204"/>
          <a:ext cx="3286916" cy="457691"/>
        </a:xfrm>
        <a:prstGeom prst="roundRect">
          <a:avLst/>
        </a:prstGeom>
        <a:solidFill>
          <a:schemeClr val="accent1">
            <a:shade val="50000"/>
            <a:hueOff val="195960"/>
            <a:satOff val="-13301"/>
            <a:lumOff val="12706"/>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22860" rIns="45720" bIns="22860" numCol="1" spcCol="1270" anchor="ctr" anchorCtr="0">
          <a:noAutofit/>
        </a:bodyPr>
        <a:lstStyle/>
        <a:p>
          <a:pPr marL="0" lvl="0" indent="0" algn="ctr" defTabSz="533400">
            <a:lnSpc>
              <a:spcPct val="90000"/>
            </a:lnSpc>
            <a:spcBef>
              <a:spcPct val="0"/>
            </a:spcBef>
            <a:spcAft>
              <a:spcPts val="0"/>
            </a:spcAft>
            <a:buNone/>
          </a:pPr>
          <a:r>
            <a:rPr lang="fr-FR" sz="1200" b="1" kern="1200" dirty="0"/>
            <a:t>Le 10 décembre 2026</a:t>
          </a:r>
        </a:p>
      </dsp:txBody>
      <dsp:txXfrm>
        <a:off x="22343" y="3684547"/>
        <a:ext cx="3242230" cy="413005"/>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CA48DE2-6C8D-4495-8195-9538314E8CD8}">
      <dsp:nvSpPr>
        <dsp:cNvPr id="0" name=""/>
        <dsp:cNvSpPr/>
      </dsp:nvSpPr>
      <dsp:spPr>
        <a:xfrm>
          <a:off x="3349" y="0"/>
          <a:ext cx="1323322" cy="3894130"/>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marL="0" lvl="0" indent="0" algn="ctr" defTabSz="533400">
            <a:lnSpc>
              <a:spcPct val="90000"/>
            </a:lnSpc>
            <a:spcBef>
              <a:spcPct val="0"/>
            </a:spcBef>
            <a:spcAft>
              <a:spcPct val="35000"/>
            </a:spcAft>
            <a:buFont typeface="Times New Roman" panose="02020603050405020304" pitchFamily="18" charset="0"/>
            <a:buNone/>
          </a:pPr>
          <a:r>
            <a:rPr lang="fr-FR" sz="1200" b="1" kern="1200" dirty="0"/>
            <a:t>Institution des bureaux de vote électronique</a:t>
          </a:r>
          <a:endParaRPr lang="fr-FR" sz="1200" kern="1200" dirty="0"/>
        </a:p>
      </dsp:txBody>
      <dsp:txXfrm>
        <a:off x="3349" y="0"/>
        <a:ext cx="1323322" cy="1168239"/>
      </dsp:txXfrm>
    </dsp:sp>
    <dsp:sp modelId="{9A3A8D5E-6542-43E0-9777-31D03DC71FF9}">
      <dsp:nvSpPr>
        <dsp:cNvPr id="0" name=""/>
        <dsp:cNvSpPr/>
      </dsp:nvSpPr>
      <dsp:spPr>
        <a:xfrm>
          <a:off x="135681" y="1169379"/>
          <a:ext cx="1058658" cy="1174133"/>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3335" rIns="17780" bIns="13335" numCol="1" spcCol="1270" anchor="ctr" anchorCtr="0">
          <a:noAutofit/>
        </a:bodyPr>
        <a:lstStyle/>
        <a:p>
          <a:pPr marL="0" lvl="0" indent="0" algn="ctr" defTabSz="311150">
            <a:lnSpc>
              <a:spcPct val="90000"/>
            </a:lnSpc>
            <a:spcBef>
              <a:spcPct val="0"/>
            </a:spcBef>
            <a:spcAft>
              <a:spcPct val="35000"/>
            </a:spcAft>
            <a:buFont typeface="Times New Roman" panose="02020603050405020304" pitchFamily="18" charset="0"/>
            <a:buNone/>
          </a:pPr>
          <a:r>
            <a:rPr lang="fr-FR" sz="700" b="1" kern="1200"/>
            <a:t>Composition des bureaux</a:t>
          </a:r>
          <a:endParaRPr lang="fr-FR" sz="700" kern="1200"/>
        </a:p>
      </dsp:txBody>
      <dsp:txXfrm>
        <a:off x="166688" y="1200386"/>
        <a:ext cx="996644" cy="1112119"/>
      </dsp:txXfrm>
    </dsp:sp>
    <dsp:sp modelId="{59F76A38-5651-4BA6-B417-E39966EC00DD}">
      <dsp:nvSpPr>
        <dsp:cNvPr id="0" name=""/>
        <dsp:cNvSpPr/>
      </dsp:nvSpPr>
      <dsp:spPr>
        <a:xfrm>
          <a:off x="135681" y="2524149"/>
          <a:ext cx="1058658" cy="1174133"/>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3335" rIns="17780" bIns="13335" numCol="1" spcCol="1270" anchor="ctr" anchorCtr="0">
          <a:noAutofit/>
        </a:bodyPr>
        <a:lstStyle/>
        <a:p>
          <a:pPr marL="0" lvl="0" indent="0" algn="ctr" defTabSz="311150">
            <a:lnSpc>
              <a:spcPct val="90000"/>
            </a:lnSpc>
            <a:spcBef>
              <a:spcPct val="0"/>
            </a:spcBef>
            <a:spcAft>
              <a:spcPct val="35000"/>
            </a:spcAft>
            <a:buFont typeface="Times New Roman" panose="02020603050405020304" pitchFamily="18" charset="0"/>
            <a:buNone/>
          </a:pPr>
          <a:r>
            <a:rPr lang="fr-FR" sz="700" b="1" kern="1200"/>
            <a:t>Formation des membres des bureaux de vote</a:t>
          </a:r>
          <a:endParaRPr lang="fr-FR" sz="700" kern="1200"/>
        </a:p>
      </dsp:txBody>
      <dsp:txXfrm>
        <a:off x="166688" y="2555156"/>
        <a:ext cx="996644" cy="1112119"/>
      </dsp:txXfrm>
    </dsp:sp>
    <dsp:sp modelId="{F8628A28-A63A-4009-B1AC-5500C073E649}">
      <dsp:nvSpPr>
        <dsp:cNvPr id="0" name=""/>
        <dsp:cNvSpPr/>
      </dsp:nvSpPr>
      <dsp:spPr>
        <a:xfrm>
          <a:off x="1425921" y="0"/>
          <a:ext cx="1323322" cy="3894130"/>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marL="0" lvl="0" indent="0" algn="ctr" defTabSz="533400">
            <a:lnSpc>
              <a:spcPct val="90000"/>
            </a:lnSpc>
            <a:spcBef>
              <a:spcPct val="0"/>
            </a:spcBef>
            <a:spcAft>
              <a:spcPct val="35000"/>
            </a:spcAft>
            <a:buFont typeface="Times New Roman" panose="02020603050405020304" pitchFamily="18" charset="0"/>
            <a:buNone/>
          </a:pPr>
          <a:r>
            <a:rPr lang="fr-FR" sz="1200" b="1" kern="1200" dirty="0"/>
            <a:t>Information des électeurs</a:t>
          </a:r>
          <a:endParaRPr lang="fr-FR" sz="1200" kern="1200" dirty="0"/>
        </a:p>
      </dsp:txBody>
      <dsp:txXfrm>
        <a:off x="1425921" y="0"/>
        <a:ext cx="1323322" cy="1168239"/>
      </dsp:txXfrm>
    </dsp:sp>
    <dsp:sp modelId="{5082D373-C4C3-4281-B8BB-4A48307D269D}">
      <dsp:nvSpPr>
        <dsp:cNvPr id="0" name=""/>
        <dsp:cNvSpPr/>
      </dsp:nvSpPr>
      <dsp:spPr>
        <a:xfrm>
          <a:off x="1558254" y="1168571"/>
          <a:ext cx="1058658" cy="765040"/>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3335" rIns="17780" bIns="13335" numCol="1" spcCol="1270" anchor="ctr" anchorCtr="0">
          <a:noAutofit/>
        </a:bodyPr>
        <a:lstStyle/>
        <a:p>
          <a:pPr marL="0" lvl="0" indent="0" algn="ctr" defTabSz="311150">
            <a:lnSpc>
              <a:spcPct val="90000"/>
            </a:lnSpc>
            <a:spcBef>
              <a:spcPct val="0"/>
            </a:spcBef>
            <a:spcAft>
              <a:spcPct val="35000"/>
            </a:spcAft>
            <a:buFont typeface="Times New Roman" panose="02020603050405020304" pitchFamily="18" charset="0"/>
            <a:buNone/>
          </a:pPr>
          <a:r>
            <a:rPr lang="fr-FR" sz="700" b="1" kern="1200"/>
            <a:t>Notice d'information</a:t>
          </a:r>
          <a:endParaRPr lang="fr-FR" sz="700" kern="1200"/>
        </a:p>
      </dsp:txBody>
      <dsp:txXfrm>
        <a:off x="1580661" y="1190978"/>
        <a:ext cx="1013844" cy="720226"/>
      </dsp:txXfrm>
    </dsp:sp>
    <dsp:sp modelId="{7B373FF2-6A5D-4E3A-A323-D79422CE5F86}">
      <dsp:nvSpPr>
        <dsp:cNvPr id="0" name=""/>
        <dsp:cNvSpPr/>
      </dsp:nvSpPr>
      <dsp:spPr>
        <a:xfrm>
          <a:off x="1558254" y="2051310"/>
          <a:ext cx="1058658" cy="765040"/>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3335" rIns="17780" bIns="13335" numCol="1" spcCol="1270" anchor="ctr" anchorCtr="0">
          <a:noAutofit/>
        </a:bodyPr>
        <a:lstStyle/>
        <a:p>
          <a:pPr marL="0" lvl="0" indent="0" algn="ctr" defTabSz="311150">
            <a:lnSpc>
              <a:spcPct val="90000"/>
            </a:lnSpc>
            <a:spcBef>
              <a:spcPct val="0"/>
            </a:spcBef>
            <a:spcAft>
              <a:spcPct val="35000"/>
            </a:spcAft>
            <a:buFont typeface="Times New Roman" panose="02020603050405020304" pitchFamily="18" charset="0"/>
            <a:buNone/>
          </a:pPr>
          <a:r>
            <a:rPr lang="fr-FR" sz="700" b="1" kern="1200"/>
            <a:t>Codes d'authentification</a:t>
          </a:r>
          <a:endParaRPr lang="fr-FR" sz="700" kern="1200"/>
        </a:p>
      </dsp:txBody>
      <dsp:txXfrm>
        <a:off x="1580661" y="2073717"/>
        <a:ext cx="1013844" cy="720226"/>
      </dsp:txXfrm>
    </dsp:sp>
    <dsp:sp modelId="{A8717DF7-9395-4A70-83A8-95096502AFCC}">
      <dsp:nvSpPr>
        <dsp:cNvPr id="0" name=""/>
        <dsp:cNvSpPr/>
      </dsp:nvSpPr>
      <dsp:spPr>
        <a:xfrm>
          <a:off x="1558254" y="2934050"/>
          <a:ext cx="1058658" cy="765040"/>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3335" rIns="17780" bIns="13335" numCol="1" spcCol="1270" anchor="ctr" anchorCtr="0">
          <a:noAutofit/>
        </a:bodyPr>
        <a:lstStyle/>
        <a:p>
          <a:pPr marL="0" lvl="0" indent="0" algn="ctr" defTabSz="311150">
            <a:lnSpc>
              <a:spcPct val="90000"/>
            </a:lnSpc>
            <a:spcBef>
              <a:spcPct val="0"/>
            </a:spcBef>
            <a:spcAft>
              <a:spcPct val="35000"/>
            </a:spcAft>
            <a:buFont typeface="Times New Roman" panose="02020603050405020304" pitchFamily="18" charset="0"/>
            <a:buNone/>
          </a:pPr>
          <a:r>
            <a:rPr lang="fr-FR" sz="700" b="1" kern="1200"/>
            <a:t>Professions de foi et listes des candidats</a:t>
          </a:r>
          <a:endParaRPr lang="fr-FR" sz="700" kern="1200"/>
        </a:p>
      </dsp:txBody>
      <dsp:txXfrm>
        <a:off x="1580661" y="2956457"/>
        <a:ext cx="1013844" cy="720226"/>
      </dsp:txXfrm>
    </dsp:sp>
    <dsp:sp modelId="{B45ABF87-13A4-4A47-AE9F-86ECE29E0F0B}">
      <dsp:nvSpPr>
        <dsp:cNvPr id="0" name=""/>
        <dsp:cNvSpPr/>
      </dsp:nvSpPr>
      <dsp:spPr>
        <a:xfrm>
          <a:off x="2848493" y="0"/>
          <a:ext cx="1323322" cy="3894130"/>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marL="0" lvl="0" indent="0" algn="ctr" defTabSz="533400">
            <a:lnSpc>
              <a:spcPct val="90000"/>
            </a:lnSpc>
            <a:spcBef>
              <a:spcPct val="0"/>
            </a:spcBef>
            <a:spcAft>
              <a:spcPct val="35000"/>
            </a:spcAft>
            <a:buFont typeface="Times New Roman" panose="02020603050405020304" pitchFamily="18" charset="0"/>
            <a:buNone/>
          </a:pPr>
          <a:r>
            <a:rPr lang="fr-FR" sz="1200" b="1" kern="1200" dirty="0"/>
            <a:t>Tests à "blanc"</a:t>
          </a:r>
          <a:endParaRPr lang="fr-FR" sz="1200" kern="1200" dirty="0"/>
        </a:p>
      </dsp:txBody>
      <dsp:txXfrm>
        <a:off x="2848493" y="0"/>
        <a:ext cx="1323322" cy="1168239"/>
      </dsp:txXfrm>
    </dsp:sp>
    <dsp:sp modelId="{0D8BEFAC-3B4B-4600-AEDA-7240C490550C}">
      <dsp:nvSpPr>
        <dsp:cNvPr id="0" name=""/>
        <dsp:cNvSpPr/>
      </dsp:nvSpPr>
      <dsp:spPr>
        <a:xfrm>
          <a:off x="2980826" y="1169379"/>
          <a:ext cx="1058658" cy="1174133"/>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3335" rIns="17780" bIns="13335" numCol="1" spcCol="1270" anchor="ctr" anchorCtr="0">
          <a:noAutofit/>
        </a:bodyPr>
        <a:lstStyle/>
        <a:p>
          <a:pPr marL="0" lvl="0" indent="0" algn="ctr" defTabSz="311150">
            <a:lnSpc>
              <a:spcPct val="90000"/>
            </a:lnSpc>
            <a:spcBef>
              <a:spcPct val="0"/>
            </a:spcBef>
            <a:spcAft>
              <a:spcPct val="35000"/>
            </a:spcAft>
            <a:buFont typeface="Times New Roman" panose="02020603050405020304" pitchFamily="18" charset="0"/>
            <a:buNone/>
          </a:pPr>
          <a:r>
            <a:rPr lang="fr-FR" sz="700" b="1" kern="1200"/>
            <a:t>Tests des systèmes de vote électronique et de dépouillement</a:t>
          </a:r>
          <a:endParaRPr lang="fr-FR" sz="700" kern="1200"/>
        </a:p>
      </dsp:txBody>
      <dsp:txXfrm>
        <a:off x="3011833" y="1200386"/>
        <a:ext cx="996644" cy="1112119"/>
      </dsp:txXfrm>
    </dsp:sp>
    <dsp:sp modelId="{1B42F99E-378B-4FF6-9196-3B7DB5A2AFA7}">
      <dsp:nvSpPr>
        <dsp:cNvPr id="0" name=""/>
        <dsp:cNvSpPr/>
      </dsp:nvSpPr>
      <dsp:spPr>
        <a:xfrm>
          <a:off x="2980826" y="2524149"/>
          <a:ext cx="1058658" cy="1174133"/>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3335" rIns="17780" bIns="13335" numCol="1" spcCol="1270" anchor="ctr" anchorCtr="0">
          <a:noAutofit/>
        </a:bodyPr>
        <a:lstStyle/>
        <a:p>
          <a:pPr marL="0" lvl="0" indent="0" algn="ctr" defTabSz="311150">
            <a:lnSpc>
              <a:spcPct val="90000"/>
            </a:lnSpc>
            <a:spcBef>
              <a:spcPct val="0"/>
            </a:spcBef>
            <a:spcAft>
              <a:spcPct val="35000"/>
            </a:spcAft>
            <a:buFont typeface="Times New Roman" panose="02020603050405020304" pitchFamily="18" charset="0"/>
            <a:buNone/>
          </a:pPr>
          <a:r>
            <a:rPr lang="fr-FR" sz="700" b="1" kern="1200"/>
            <a:t>En présence des membres des bureaux de vote</a:t>
          </a:r>
          <a:endParaRPr lang="fr-FR" sz="700" kern="1200"/>
        </a:p>
      </dsp:txBody>
      <dsp:txXfrm>
        <a:off x="3011833" y="2555156"/>
        <a:ext cx="996644" cy="1112119"/>
      </dsp:txXfrm>
    </dsp:sp>
    <dsp:sp modelId="{E3DBAA3C-116E-435C-9DB7-049D747A7BBF}">
      <dsp:nvSpPr>
        <dsp:cNvPr id="0" name=""/>
        <dsp:cNvSpPr/>
      </dsp:nvSpPr>
      <dsp:spPr>
        <a:xfrm>
          <a:off x="4271066" y="0"/>
          <a:ext cx="1323322" cy="3894130"/>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marL="0" lvl="0" indent="0" algn="ctr" defTabSz="533400">
            <a:lnSpc>
              <a:spcPct val="90000"/>
            </a:lnSpc>
            <a:spcBef>
              <a:spcPct val="0"/>
            </a:spcBef>
            <a:spcAft>
              <a:spcPct val="35000"/>
            </a:spcAft>
            <a:buFont typeface="Times New Roman" panose="02020603050405020304" pitchFamily="18" charset="0"/>
            <a:buNone/>
          </a:pPr>
          <a:r>
            <a:rPr lang="fr-FR" sz="1200" b="1" kern="1200" dirty="0"/>
            <a:t>Contrôle et scellement du système</a:t>
          </a:r>
          <a:endParaRPr lang="fr-FR" sz="1200" kern="1200" dirty="0"/>
        </a:p>
      </dsp:txBody>
      <dsp:txXfrm>
        <a:off x="4271066" y="0"/>
        <a:ext cx="1323322" cy="1168239"/>
      </dsp:txXfrm>
    </dsp:sp>
    <dsp:sp modelId="{4931D999-E7C6-4824-87B8-2DD3D1A9D4EF}">
      <dsp:nvSpPr>
        <dsp:cNvPr id="0" name=""/>
        <dsp:cNvSpPr/>
      </dsp:nvSpPr>
      <dsp:spPr>
        <a:xfrm>
          <a:off x="4403398" y="1168334"/>
          <a:ext cx="1058658" cy="567291"/>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3335" rIns="17780" bIns="13335" numCol="1" spcCol="1270" anchor="ctr" anchorCtr="0">
          <a:noAutofit/>
        </a:bodyPr>
        <a:lstStyle/>
        <a:p>
          <a:pPr marL="0" lvl="0" indent="0" algn="ctr" defTabSz="311150">
            <a:lnSpc>
              <a:spcPct val="90000"/>
            </a:lnSpc>
            <a:spcBef>
              <a:spcPct val="0"/>
            </a:spcBef>
            <a:spcAft>
              <a:spcPct val="35000"/>
            </a:spcAft>
            <a:buFont typeface="Times New Roman" panose="02020603050405020304" pitchFamily="18" charset="0"/>
            <a:buNone/>
          </a:pPr>
          <a:r>
            <a:rPr lang="fr-FR" sz="700" b="1" kern="1200"/>
            <a:t>Etablissement et répartition des clés de chiffrement</a:t>
          </a:r>
          <a:endParaRPr lang="fr-FR" sz="700" kern="1200"/>
        </a:p>
      </dsp:txBody>
      <dsp:txXfrm>
        <a:off x="4420013" y="1184949"/>
        <a:ext cx="1025428" cy="534061"/>
      </dsp:txXfrm>
    </dsp:sp>
    <dsp:sp modelId="{B7E33009-5151-4538-9383-ABF0ACB49B4E}">
      <dsp:nvSpPr>
        <dsp:cNvPr id="0" name=""/>
        <dsp:cNvSpPr/>
      </dsp:nvSpPr>
      <dsp:spPr>
        <a:xfrm>
          <a:off x="4403398" y="1822901"/>
          <a:ext cx="1058658" cy="567291"/>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3335" rIns="17780" bIns="13335" numCol="1" spcCol="1270" anchor="ctr" anchorCtr="0">
          <a:noAutofit/>
        </a:bodyPr>
        <a:lstStyle/>
        <a:p>
          <a:pPr marL="0" lvl="0" indent="0" algn="ctr" defTabSz="311150">
            <a:lnSpc>
              <a:spcPct val="90000"/>
            </a:lnSpc>
            <a:spcBef>
              <a:spcPct val="0"/>
            </a:spcBef>
            <a:spcAft>
              <a:spcPct val="35000"/>
            </a:spcAft>
            <a:buFont typeface="Times New Roman" panose="02020603050405020304" pitchFamily="18" charset="0"/>
            <a:buNone/>
          </a:pPr>
          <a:r>
            <a:rPr lang="fr-FR" sz="700" b="1" kern="1200"/>
            <a:t>Une clé confidentielle par membre de bureau de vote</a:t>
          </a:r>
          <a:endParaRPr lang="fr-FR" sz="700" kern="1200"/>
        </a:p>
      </dsp:txBody>
      <dsp:txXfrm>
        <a:off x="4420013" y="1839516"/>
        <a:ext cx="1025428" cy="534061"/>
      </dsp:txXfrm>
    </dsp:sp>
    <dsp:sp modelId="{49E5790C-15E2-447F-B7FE-13F2473961C4}">
      <dsp:nvSpPr>
        <dsp:cNvPr id="0" name=""/>
        <dsp:cNvSpPr/>
      </dsp:nvSpPr>
      <dsp:spPr>
        <a:xfrm>
          <a:off x="4403398" y="2477469"/>
          <a:ext cx="1058658" cy="567291"/>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3335" rIns="17780" bIns="13335" numCol="1" spcCol="1270" anchor="ctr" anchorCtr="0">
          <a:noAutofit/>
        </a:bodyPr>
        <a:lstStyle/>
        <a:p>
          <a:pPr marL="0" lvl="0" indent="0" algn="ctr" defTabSz="311150">
            <a:lnSpc>
              <a:spcPct val="90000"/>
            </a:lnSpc>
            <a:spcBef>
              <a:spcPct val="0"/>
            </a:spcBef>
            <a:spcAft>
              <a:spcPct val="35000"/>
            </a:spcAft>
            <a:buFont typeface="Times New Roman" panose="02020603050405020304" pitchFamily="18" charset="0"/>
            <a:buNone/>
          </a:pPr>
          <a:r>
            <a:rPr lang="fr-FR" sz="700" b="1" kern="1200"/>
            <a:t>Ultime contrôle de la conformité du système</a:t>
          </a:r>
          <a:endParaRPr lang="fr-FR" sz="700" kern="1200"/>
        </a:p>
      </dsp:txBody>
      <dsp:txXfrm>
        <a:off x="4420013" y="2494084"/>
        <a:ext cx="1025428" cy="534061"/>
      </dsp:txXfrm>
    </dsp:sp>
    <dsp:sp modelId="{41ED7DCA-15E8-4507-90D2-F9955C937C7C}">
      <dsp:nvSpPr>
        <dsp:cNvPr id="0" name=""/>
        <dsp:cNvSpPr/>
      </dsp:nvSpPr>
      <dsp:spPr>
        <a:xfrm>
          <a:off x="4403398" y="3132036"/>
          <a:ext cx="1058658" cy="567291"/>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3335" rIns="17780" bIns="13335" numCol="1" spcCol="1270" anchor="ctr" anchorCtr="0">
          <a:noAutofit/>
        </a:bodyPr>
        <a:lstStyle/>
        <a:p>
          <a:pPr marL="0" lvl="0" indent="0" algn="ctr" defTabSz="311150">
            <a:lnSpc>
              <a:spcPct val="90000"/>
            </a:lnSpc>
            <a:spcBef>
              <a:spcPct val="0"/>
            </a:spcBef>
            <a:spcAft>
              <a:spcPct val="35000"/>
            </a:spcAft>
            <a:buFont typeface="Times New Roman" panose="02020603050405020304" pitchFamily="18" charset="0"/>
            <a:buNone/>
          </a:pPr>
          <a:r>
            <a:rPr lang="fr-FR" sz="700" b="1" kern="1200"/>
            <a:t>Scellement du système</a:t>
          </a:r>
          <a:endParaRPr lang="fr-FR" sz="700" kern="1200"/>
        </a:p>
      </dsp:txBody>
      <dsp:txXfrm>
        <a:off x="4420013" y="3148651"/>
        <a:ext cx="1025428" cy="534061"/>
      </dsp:txXfrm>
    </dsp:sp>
    <dsp:sp modelId="{C2CF3F47-F9F6-4060-9FA2-F3A3AB40CCBE}">
      <dsp:nvSpPr>
        <dsp:cNvPr id="0" name=""/>
        <dsp:cNvSpPr/>
      </dsp:nvSpPr>
      <dsp:spPr>
        <a:xfrm>
          <a:off x="5693638" y="0"/>
          <a:ext cx="1323322" cy="3894130"/>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marL="0" lvl="0" indent="0" algn="ctr" defTabSz="533400">
            <a:lnSpc>
              <a:spcPct val="90000"/>
            </a:lnSpc>
            <a:spcBef>
              <a:spcPts val="600"/>
            </a:spcBef>
            <a:spcAft>
              <a:spcPct val="35000"/>
            </a:spcAft>
            <a:buFont typeface="Times New Roman" panose="02020603050405020304" pitchFamily="18" charset="0"/>
            <a:buNone/>
          </a:pPr>
          <a:r>
            <a:rPr lang="fr-FR" sz="1200" b="1" kern="1200" dirty="0"/>
            <a:t>Opérations de vote électronique</a:t>
          </a:r>
        </a:p>
        <a:p>
          <a:pPr marL="0" lvl="0" indent="0" algn="ctr" defTabSz="533400">
            <a:lnSpc>
              <a:spcPct val="90000"/>
            </a:lnSpc>
            <a:spcBef>
              <a:spcPct val="0"/>
            </a:spcBef>
            <a:spcAft>
              <a:spcPct val="35000"/>
            </a:spcAft>
            <a:buFont typeface="Times New Roman" panose="02020603050405020304" pitchFamily="18" charset="0"/>
            <a:buNone/>
          </a:pPr>
          <a:r>
            <a:rPr lang="fr-FR" sz="1200" b="1" kern="1200" dirty="0">
              <a:solidFill>
                <a:schemeClr val="accent6">
                  <a:lumMod val="75000"/>
                </a:schemeClr>
              </a:solidFill>
            </a:rPr>
            <a:t>Durée 3 à 8 jours</a:t>
          </a:r>
          <a:endParaRPr lang="fr-FR" sz="1200" kern="1200" dirty="0">
            <a:solidFill>
              <a:schemeClr val="accent6">
                <a:lumMod val="75000"/>
              </a:schemeClr>
            </a:solidFill>
          </a:endParaRPr>
        </a:p>
      </dsp:txBody>
      <dsp:txXfrm>
        <a:off x="5693638" y="0"/>
        <a:ext cx="1323322" cy="1168239"/>
      </dsp:txXfrm>
    </dsp:sp>
    <dsp:sp modelId="{C1324948-CE77-46CB-AAD7-73319BAF3C35}">
      <dsp:nvSpPr>
        <dsp:cNvPr id="0" name=""/>
        <dsp:cNvSpPr/>
      </dsp:nvSpPr>
      <dsp:spPr>
        <a:xfrm>
          <a:off x="5825970" y="1168975"/>
          <a:ext cx="1058658" cy="450496"/>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3335" rIns="17780" bIns="13335" numCol="1" spcCol="1270" anchor="ctr" anchorCtr="0">
          <a:noAutofit/>
        </a:bodyPr>
        <a:lstStyle/>
        <a:p>
          <a:pPr marL="0" lvl="0" indent="0" algn="ctr" defTabSz="311150">
            <a:lnSpc>
              <a:spcPct val="90000"/>
            </a:lnSpc>
            <a:spcBef>
              <a:spcPct val="0"/>
            </a:spcBef>
            <a:spcAft>
              <a:spcPct val="35000"/>
            </a:spcAft>
            <a:buFont typeface="Times New Roman" panose="02020603050405020304" pitchFamily="18" charset="0"/>
            <a:buNone/>
          </a:pPr>
          <a:r>
            <a:rPr lang="fr-FR" sz="700" b="1" kern="1200" dirty="0"/>
            <a:t>Authentification électeur</a:t>
          </a:r>
          <a:endParaRPr lang="fr-FR" sz="700" kern="1200" dirty="0"/>
        </a:p>
      </dsp:txBody>
      <dsp:txXfrm>
        <a:off x="5839165" y="1182170"/>
        <a:ext cx="1032268" cy="424106"/>
      </dsp:txXfrm>
    </dsp:sp>
    <dsp:sp modelId="{F45D5DAB-C0CE-42E8-AFBA-5CF905B76604}">
      <dsp:nvSpPr>
        <dsp:cNvPr id="0" name=""/>
        <dsp:cNvSpPr/>
      </dsp:nvSpPr>
      <dsp:spPr>
        <a:xfrm>
          <a:off x="5825970" y="1688779"/>
          <a:ext cx="1058658" cy="450496"/>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3335" rIns="17780" bIns="13335" numCol="1" spcCol="1270" anchor="ctr" anchorCtr="0">
          <a:noAutofit/>
        </a:bodyPr>
        <a:lstStyle/>
        <a:p>
          <a:pPr marL="0" lvl="0" indent="0" algn="ctr" defTabSz="311150">
            <a:lnSpc>
              <a:spcPct val="90000"/>
            </a:lnSpc>
            <a:spcBef>
              <a:spcPct val="0"/>
            </a:spcBef>
            <a:spcAft>
              <a:spcPct val="35000"/>
            </a:spcAft>
            <a:buFont typeface="Times New Roman" panose="02020603050405020304" pitchFamily="18" charset="0"/>
            <a:buNone/>
          </a:pPr>
          <a:r>
            <a:rPr lang="fr-FR" sz="700" b="1" kern="1200"/>
            <a:t>Consultation des listes</a:t>
          </a:r>
          <a:endParaRPr lang="fr-FR" sz="700" kern="1200"/>
        </a:p>
      </dsp:txBody>
      <dsp:txXfrm>
        <a:off x="5839165" y="1701974"/>
        <a:ext cx="1032268" cy="424106"/>
      </dsp:txXfrm>
    </dsp:sp>
    <dsp:sp modelId="{3A5ED75D-A6F2-4C81-A5CA-9458E89319EC}">
      <dsp:nvSpPr>
        <dsp:cNvPr id="0" name=""/>
        <dsp:cNvSpPr/>
      </dsp:nvSpPr>
      <dsp:spPr>
        <a:xfrm>
          <a:off x="5825970" y="2208583"/>
          <a:ext cx="1058658" cy="450496"/>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3335" rIns="17780" bIns="13335" numCol="1" spcCol="1270" anchor="ctr" anchorCtr="0">
          <a:noAutofit/>
        </a:bodyPr>
        <a:lstStyle/>
        <a:p>
          <a:pPr marL="0" lvl="0" indent="0" algn="ctr" defTabSz="311150">
            <a:lnSpc>
              <a:spcPct val="90000"/>
            </a:lnSpc>
            <a:spcBef>
              <a:spcPct val="0"/>
            </a:spcBef>
            <a:spcAft>
              <a:spcPct val="35000"/>
            </a:spcAft>
            <a:buFont typeface="Times New Roman" panose="02020603050405020304" pitchFamily="18" charset="0"/>
            <a:buNone/>
          </a:pPr>
          <a:r>
            <a:rPr lang="fr-FR" sz="700" b="1" kern="1200"/>
            <a:t>Expression du vote / validation définitive*</a:t>
          </a:r>
          <a:endParaRPr lang="fr-FR" sz="700" kern="1200"/>
        </a:p>
      </dsp:txBody>
      <dsp:txXfrm>
        <a:off x="5839165" y="2221778"/>
        <a:ext cx="1032268" cy="424106"/>
      </dsp:txXfrm>
    </dsp:sp>
    <dsp:sp modelId="{1B613783-2011-4200-9AF2-EEA0ED1B0A17}">
      <dsp:nvSpPr>
        <dsp:cNvPr id="0" name=""/>
        <dsp:cNvSpPr/>
      </dsp:nvSpPr>
      <dsp:spPr>
        <a:xfrm>
          <a:off x="5825970" y="2728386"/>
          <a:ext cx="1058658" cy="450496"/>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3335" rIns="17780" bIns="13335" numCol="1" spcCol="1270" anchor="ctr" anchorCtr="0">
          <a:noAutofit/>
        </a:bodyPr>
        <a:lstStyle/>
        <a:p>
          <a:pPr marL="0" lvl="0" indent="0" algn="ctr" defTabSz="311150">
            <a:lnSpc>
              <a:spcPct val="90000"/>
            </a:lnSpc>
            <a:spcBef>
              <a:spcPct val="0"/>
            </a:spcBef>
            <a:spcAft>
              <a:spcPct val="35000"/>
            </a:spcAft>
            <a:buFont typeface="Times New Roman" panose="02020603050405020304" pitchFamily="18" charset="0"/>
            <a:buNone/>
          </a:pPr>
          <a:r>
            <a:rPr lang="fr-FR" sz="700" b="1" kern="1200"/>
            <a:t>Suffrage anonyme et crypté stocké dans l’urne électronique</a:t>
          </a:r>
          <a:endParaRPr lang="fr-FR" sz="700" kern="1200"/>
        </a:p>
      </dsp:txBody>
      <dsp:txXfrm>
        <a:off x="5839165" y="2741581"/>
        <a:ext cx="1032268" cy="424106"/>
      </dsp:txXfrm>
    </dsp:sp>
    <dsp:sp modelId="{402DAF5E-BF54-4FA0-A314-F9CD2080B7CB}">
      <dsp:nvSpPr>
        <dsp:cNvPr id="0" name=""/>
        <dsp:cNvSpPr/>
      </dsp:nvSpPr>
      <dsp:spPr>
        <a:xfrm>
          <a:off x="5825970" y="3248190"/>
          <a:ext cx="1058658" cy="450496"/>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3335" rIns="17780" bIns="13335" numCol="1" spcCol="1270" anchor="ctr" anchorCtr="0">
          <a:noAutofit/>
        </a:bodyPr>
        <a:lstStyle/>
        <a:p>
          <a:pPr marL="0" lvl="0" indent="0" algn="ctr" defTabSz="311150">
            <a:lnSpc>
              <a:spcPct val="90000"/>
            </a:lnSpc>
            <a:spcBef>
              <a:spcPct val="0"/>
            </a:spcBef>
            <a:spcAft>
              <a:spcPct val="35000"/>
            </a:spcAft>
            <a:buFont typeface="Times New Roman" panose="02020603050405020304" pitchFamily="18" charset="0"/>
            <a:buNone/>
          </a:pPr>
          <a:r>
            <a:rPr lang="fr-FR" sz="700" b="1" kern="1200"/>
            <a:t>Emargement horodaté avec accusé de réception</a:t>
          </a:r>
          <a:endParaRPr lang="fr-FR" sz="700" kern="1200"/>
        </a:p>
      </dsp:txBody>
      <dsp:txXfrm>
        <a:off x="5839165" y="3261385"/>
        <a:ext cx="1032268" cy="424106"/>
      </dsp:txXfrm>
    </dsp:sp>
    <dsp:sp modelId="{942E7A90-5A4C-4649-BA35-C85AEFE44CD2}">
      <dsp:nvSpPr>
        <dsp:cNvPr id="0" name=""/>
        <dsp:cNvSpPr/>
      </dsp:nvSpPr>
      <dsp:spPr>
        <a:xfrm>
          <a:off x="7116210" y="0"/>
          <a:ext cx="1323322" cy="3894130"/>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marL="0" lvl="0" indent="0" algn="ctr" defTabSz="533400">
            <a:lnSpc>
              <a:spcPct val="90000"/>
            </a:lnSpc>
            <a:spcBef>
              <a:spcPct val="0"/>
            </a:spcBef>
            <a:spcAft>
              <a:spcPct val="35000"/>
            </a:spcAft>
            <a:buFont typeface="Times New Roman" panose="02020603050405020304" pitchFamily="18" charset="0"/>
            <a:buNone/>
          </a:pPr>
          <a:r>
            <a:rPr lang="fr-FR" sz="1200" b="1" kern="1200" dirty="0"/>
            <a:t>Clôture des scrutins</a:t>
          </a:r>
          <a:endParaRPr lang="fr-FR" sz="1200" kern="1200" dirty="0"/>
        </a:p>
      </dsp:txBody>
      <dsp:txXfrm>
        <a:off x="7116210" y="0"/>
        <a:ext cx="1323322" cy="1168239"/>
      </dsp:txXfrm>
    </dsp:sp>
    <dsp:sp modelId="{648A910D-FEB7-40F3-B130-30C6A5C795FE}">
      <dsp:nvSpPr>
        <dsp:cNvPr id="0" name=""/>
        <dsp:cNvSpPr/>
      </dsp:nvSpPr>
      <dsp:spPr>
        <a:xfrm>
          <a:off x="7248542" y="1168429"/>
          <a:ext cx="1058658" cy="373868"/>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3335" rIns="17780" bIns="13335" numCol="1" spcCol="1270" anchor="ctr" anchorCtr="0">
          <a:noAutofit/>
        </a:bodyPr>
        <a:lstStyle/>
        <a:p>
          <a:pPr marL="0" lvl="0" indent="0" algn="ctr" defTabSz="311150">
            <a:lnSpc>
              <a:spcPct val="90000"/>
            </a:lnSpc>
            <a:spcBef>
              <a:spcPct val="0"/>
            </a:spcBef>
            <a:spcAft>
              <a:spcPct val="35000"/>
            </a:spcAft>
            <a:buFont typeface="Times New Roman" panose="02020603050405020304" pitchFamily="18" charset="0"/>
            <a:buNone/>
          </a:pPr>
          <a:r>
            <a:rPr lang="fr-FR" sz="700" b="1" kern="1200"/>
            <a:t>Scellement du système (contenu des urnes)</a:t>
          </a:r>
          <a:endParaRPr lang="fr-FR" sz="700" kern="1200"/>
        </a:p>
      </dsp:txBody>
      <dsp:txXfrm>
        <a:off x="7259492" y="1179379"/>
        <a:ext cx="1036758" cy="351968"/>
      </dsp:txXfrm>
    </dsp:sp>
    <dsp:sp modelId="{053D4F7F-E1DC-40E0-8620-9078A4465274}">
      <dsp:nvSpPr>
        <dsp:cNvPr id="0" name=""/>
        <dsp:cNvSpPr/>
      </dsp:nvSpPr>
      <dsp:spPr>
        <a:xfrm>
          <a:off x="7248542" y="1599816"/>
          <a:ext cx="1058658" cy="373868"/>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3335" rIns="17780" bIns="13335" numCol="1" spcCol="1270" anchor="ctr" anchorCtr="0">
          <a:noAutofit/>
        </a:bodyPr>
        <a:lstStyle/>
        <a:p>
          <a:pPr marL="0" lvl="0" indent="0" algn="ctr" defTabSz="311150">
            <a:lnSpc>
              <a:spcPct val="90000"/>
            </a:lnSpc>
            <a:spcBef>
              <a:spcPct val="0"/>
            </a:spcBef>
            <a:spcAft>
              <a:spcPct val="35000"/>
            </a:spcAft>
            <a:buFont typeface="Times New Roman" panose="02020603050405020304" pitchFamily="18" charset="0"/>
            <a:buNone/>
          </a:pPr>
          <a:r>
            <a:rPr lang="fr-FR" sz="700" b="1" kern="1200"/>
            <a:t>Activation des clés de chiffrement</a:t>
          </a:r>
          <a:endParaRPr lang="fr-FR" sz="700" kern="1200"/>
        </a:p>
      </dsp:txBody>
      <dsp:txXfrm>
        <a:off x="7259492" y="1610766"/>
        <a:ext cx="1036758" cy="351968"/>
      </dsp:txXfrm>
    </dsp:sp>
    <dsp:sp modelId="{32C93310-CCAC-49AC-8D8B-50547028ECE0}">
      <dsp:nvSpPr>
        <dsp:cNvPr id="0" name=""/>
        <dsp:cNvSpPr/>
      </dsp:nvSpPr>
      <dsp:spPr>
        <a:xfrm>
          <a:off x="7248542" y="2031203"/>
          <a:ext cx="1058658" cy="373868"/>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3335" rIns="17780" bIns="13335" numCol="1" spcCol="1270" anchor="ctr" anchorCtr="0">
          <a:noAutofit/>
        </a:bodyPr>
        <a:lstStyle/>
        <a:p>
          <a:pPr marL="0" lvl="0" indent="0" algn="ctr" defTabSz="311150">
            <a:lnSpc>
              <a:spcPct val="90000"/>
            </a:lnSpc>
            <a:spcBef>
              <a:spcPct val="0"/>
            </a:spcBef>
            <a:spcAft>
              <a:spcPct val="35000"/>
            </a:spcAft>
            <a:buFont typeface="Times New Roman" panose="02020603050405020304" pitchFamily="18" charset="0"/>
            <a:buNone/>
          </a:pPr>
          <a:r>
            <a:rPr lang="fr-FR" sz="700" b="1" kern="1200"/>
            <a:t>Dépouillement et édition des résultats</a:t>
          </a:r>
          <a:endParaRPr lang="fr-FR" sz="700" kern="1200"/>
        </a:p>
      </dsp:txBody>
      <dsp:txXfrm>
        <a:off x="7259492" y="2042153"/>
        <a:ext cx="1036758" cy="351968"/>
      </dsp:txXfrm>
    </dsp:sp>
    <dsp:sp modelId="{E550819C-168A-45A7-8CBD-1CA185A12553}">
      <dsp:nvSpPr>
        <dsp:cNvPr id="0" name=""/>
        <dsp:cNvSpPr/>
      </dsp:nvSpPr>
      <dsp:spPr>
        <a:xfrm>
          <a:off x="7248542" y="2462590"/>
          <a:ext cx="1058658" cy="373868"/>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3335" rIns="17780" bIns="13335" numCol="1" spcCol="1270" anchor="ctr" anchorCtr="0">
          <a:noAutofit/>
        </a:bodyPr>
        <a:lstStyle/>
        <a:p>
          <a:pPr marL="0" lvl="0" indent="0" algn="ctr" defTabSz="311150">
            <a:lnSpc>
              <a:spcPct val="90000"/>
            </a:lnSpc>
            <a:spcBef>
              <a:spcPct val="0"/>
            </a:spcBef>
            <a:spcAft>
              <a:spcPct val="35000"/>
            </a:spcAft>
            <a:buFont typeface="Times New Roman" panose="02020603050405020304" pitchFamily="18" charset="0"/>
            <a:buNone/>
          </a:pPr>
          <a:r>
            <a:rPr lang="fr-FR" sz="700" b="1" kern="1200"/>
            <a:t>Procès-verbal</a:t>
          </a:r>
          <a:endParaRPr lang="fr-FR" sz="700" kern="1200"/>
        </a:p>
      </dsp:txBody>
      <dsp:txXfrm>
        <a:off x="7259492" y="2473540"/>
        <a:ext cx="1036758" cy="351968"/>
      </dsp:txXfrm>
    </dsp:sp>
    <dsp:sp modelId="{866DE0FC-9E20-4EF5-8EFB-474916AF9010}">
      <dsp:nvSpPr>
        <dsp:cNvPr id="0" name=""/>
        <dsp:cNvSpPr/>
      </dsp:nvSpPr>
      <dsp:spPr>
        <a:xfrm>
          <a:off x="7248542" y="2893977"/>
          <a:ext cx="1058658" cy="373868"/>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3335" rIns="17780" bIns="13335" numCol="1" spcCol="1270" anchor="ctr" anchorCtr="0">
          <a:noAutofit/>
        </a:bodyPr>
        <a:lstStyle/>
        <a:p>
          <a:pPr marL="0" lvl="0" indent="0" algn="ctr" defTabSz="311150">
            <a:lnSpc>
              <a:spcPct val="90000"/>
            </a:lnSpc>
            <a:spcBef>
              <a:spcPct val="0"/>
            </a:spcBef>
            <a:spcAft>
              <a:spcPct val="35000"/>
            </a:spcAft>
            <a:buFont typeface="Times New Roman" panose="02020603050405020304" pitchFamily="18" charset="0"/>
            <a:buNone/>
          </a:pPr>
          <a:r>
            <a:rPr lang="fr-FR" sz="700" b="1" kern="1200"/>
            <a:t>Scellement définitif du système</a:t>
          </a:r>
          <a:endParaRPr lang="fr-FR" sz="700" kern="1200"/>
        </a:p>
      </dsp:txBody>
      <dsp:txXfrm>
        <a:off x="7259492" y="2904927"/>
        <a:ext cx="1036758" cy="351968"/>
      </dsp:txXfrm>
    </dsp:sp>
    <dsp:sp modelId="{B0E851F2-EF3C-4853-8D45-525744B895F5}">
      <dsp:nvSpPr>
        <dsp:cNvPr id="0" name=""/>
        <dsp:cNvSpPr/>
      </dsp:nvSpPr>
      <dsp:spPr>
        <a:xfrm>
          <a:off x="7248542" y="3325364"/>
          <a:ext cx="1058658" cy="373868"/>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3335" rIns="17780" bIns="13335" numCol="1" spcCol="1270" anchor="ctr" anchorCtr="0">
          <a:noAutofit/>
        </a:bodyPr>
        <a:lstStyle/>
        <a:p>
          <a:pPr marL="0" lvl="0" indent="0" algn="ctr" defTabSz="311150">
            <a:lnSpc>
              <a:spcPct val="90000"/>
            </a:lnSpc>
            <a:spcBef>
              <a:spcPct val="0"/>
            </a:spcBef>
            <a:spcAft>
              <a:spcPct val="35000"/>
            </a:spcAft>
            <a:buFont typeface="Times New Roman" panose="02020603050405020304" pitchFamily="18" charset="0"/>
            <a:buNone/>
          </a:pPr>
          <a:r>
            <a:rPr lang="fr-FR" sz="700" b="1" kern="1200" dirty="0"/>
            <a:t>Conservation des données pendant 2 ans</a:t>
          </a:r>
          <a:endParaRPr lang="fr-FR" sz="700" kern="1200" dirty="0"/>
        </a:p>
      </dsp:txBody>
      <dsp:txXfrm>
        <a:off x="7259492" y="3336314"/>
        <a:ext cx="1036758" cy="351968"/>
      </dsp:txXfrm>
    </dsp:sp>
  </dsp:spTree>
</dsp:drawing>
</file>

<file path=ppt/diagrams/layout1.xml><?xml version="1.0" encoding="utf-8"?>
<dgm:layoutDef xmlns:dgm="http://schemas.openxmlformats.org/drawingml/2006/diagram" xmlns:a="http://schemas.openxmlformats.org/drawingml/2006/main" uniqueId="urn:microsoft.com/office/officeart/2009/3/layout/StepUpProcess">
  <dgm:title val=""/>
  <dgm:desc val=""/>
  <dgm:catLst>
    <dgm:cat type="process" pri="1300"/>
  </dgm:catLst>
  <dgm:sampData>
    <dgm:dataModel>
      <dgm:ptLst>
        <dgm:pt modelId="0" type="doc"/>
        <dgm:pt modelId="10">
          <dgm:prSet phldr="1"/>
        </dgm:pt>
        <dgm:pt modelId="20">
          <dgm:prSet phldr="1"/>
        </dgm:pt>
        <dgm:pt modelId="30">
          <dgm:prSet phldr="1"/>
        </dgm:pt>
      </dgm:ptLst>
      <dgm:cxnLst>
        <dgm:cxn modelId="60" srcId="0" destId="10" srcOrd="0" destOrd="0"/>
        <dgm:cxn modelId="70" srcId="0" destId="20" srcOrd="1" destOrd="0"/>
        <dgm:cxn modelId="80" srcId="0" destId="30" srcOrd="2" destOrd="0"/>
      </dgm:cxnLst>
      <dgm:bg/>
      <dgm:whole/>
    </dgm:dataModel>
  </dgm:sampData>
  <dgm:styleData>
    <dgm:dataModel>
      <dgm:ptLst>
        <dgm:pt modelId="0" type="doc"/>
        <dgm:pt modelId="10">
          <dgm:prSet phldr="1"/>
        </dgm:pt>
        <dgm:pt modelId="20">
          <dgm:prSet phldr="1"/>
        </dgm:pt>
      </dgm:ptLst>
      <dgm:cxnLst>
        <dgm:cxn modelId="60" srcId="0" destId="10" srcOrd="0" destOrd="0"/>
        <dgm:cxn modelId="7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60" srcId="0" destId="10" srcOrd="0" destOrd="0"/>
        <dgm:cxn modelId="70" srcId="0" destId="20" srcOrd="1" destOrd="0"/>
        <dgm:cxn modelId="80" srcId="0" destId="30" srcOrd="2" destOrd="0"/>
        <dgm:cxn modelId="90" srcId="0" destId="40" srcOrd="3" destOrd="0"/>
      </dgm:cxnLst>
      <dgm:bg/>
      <dgm:whole/>
    </dgm:dataModel>
  </dgm:clrData>
  <dgm:layoutNode name="rootnode">
    <dgm:varLst>
      <dgm:chMax/>
      <dgm:chPref/>
      <dgm:dir/>
      <dgm:animLvl val="lvl"/>
    </dgm:varLst>
    <dgm:choose name="Name0">
      <dgm:if name="Name1" func="var" arg="dir" op="equ" val="norm">
        <dgm:alg type="snake">
          <dgm:param type="grDir" val="bL"/>
          <dgm:param type="flowDir" val="row"/>
          <dgm:param type="off" val="off"/>
          <dgm:param type="bkpt" val="fixed"/>
          <dgm:param type="bkPtFixedVal" val="1"/>
        </dgm:alg>
      </dgm:if>
      <dgm:else name="Name2">
        <dgm:alg type="snake">
          <dgm:param type="grDir" val="bR"/>
          <dgm:param type="flowDir" val="row"/>
          <dgm:param type="off" val="off"/>
          <dgm:param type="bkpt" val="fixed"/>
          <dgm:param type="bkPtFixedVal" val="1"/>
        </dgm:alg>
      </dgm:else>
    </dgm:choose>
    <dgm:shape xmlns:r="http://schemas.openxmlformats.org/officeDocument/2006/relationships" r:blip="">
      <dgm:adjLst/>
    </dgm:shape>
    <dgm:constrLst>
      <dgm:constr type="alignOff" forName="rootnode" val="1"/>
      <dgm:constr type="primFontSz" for="des" ptType="node" op="equ" val="65"/>
      <dgm:constr type="w" for="ch" forName="composite" refType="w"/>
      <dgm:constr type="h" for="ch" forName="composite" refType="h"/>
      <dgm:constr type="sp" refType="h" refFor="ch" refForName="composite" op="equ" fact="-0.765"/>
      <dgm:constr type="w" for="ch" forName="sibTrans" refType="w" fact="0.103"/>
      <dgm:constr type="h" for="ch" forName="sibTrans" refType="h" fact="0.103"/>
    </dgm:constrLst>
    <dgm:forEach name="nodesForEach" axis="ch" ptType="node">
      <dgm:layoutNode name="composite">
        <dgm:alg type="composite">
          <dgm:param type="ar" val="0.861"/>
        </dgm:alg>
        <dgm:shape xmlns:r="http://schemas.openxmlformats.org/officeDocument/2006/relationships" r:blip="">
          <dgm:adjLst/>
        </dgm:shape>
        <dgm:choose name="Name3">
          <dgm:if name="Name4" func="var" arg="dir" op="equ" val="norm">
            <dgm:constrLst>
              <dgm:constr type="l" for="ch" forName="LShape" refType="w" fact="0"/>
              <dgm:constr type="t" for="ch" forName="LShape" refType="h" fact="0.2347"/>
              <dgm:constr type="w" for="ch" forName="LShape" refType="w" fact="0.998"/>
              <dgm:constr type="h" for="ch" forName="LShape" refType="h" fact="0.5164"/>
              <dgm:constr type="r" for="ch" forName="ParentText" refType="w"/>
              <dgm:constr type="t" for="ch" forName="ParentText" refType="h" fact="0.32"/>
              <dgm:constr type="w" for="ch" forName="ParentText" refType="w" fact="0.901"/>
              <dgm:constr type="h" for="ch" forName="ParentText" refType="h" fact="0.68"/>
              <dgm:constr type="l" for="ch" forName="Triangle" refType="w" fact="0.83"/>
              <dgm:constr type="t" for="ch" forName="Triangle" refType="h" fact="0"/>
              <dgm:constr type="w" for="ch" forName="Triangle" refType="w" fact="0.17"/>
              <dgm:constr type="h" for="ch" forName="Triangle" refType="w" refFor="ch" refForName="Triangle"/>
            </dgm:constrLst>
          </dgm:if>
          <dgm:else name="Name5">
            <dgm:constrLst>
              <dgm:constr type="l" for="ch" forName="LShape" refType="w" fact="0.002"/>
              <dgm:constr type="t" for="ch" forName="LShape" refType="h" fact="0.2347"/>
              <dgm:constr type="w" for="ch" forName="LShape" refType="w"/>
              <dgm:constr type="h" for="ch" forName="LShape" refType="h" fact="0.5164"/>
              <dgm:constr type="l" for="ch" forName="ParentText" refType="w" fact="0"/>
              <dgm:constr type="t" for="ch" forName="ParentText" refType="h" fact="0.32"/>
              <dgm:constr type="w" for="ch" forName="ParentText" refType="w" fact="0.902"/>
              <dgm:constr type="h" for="ch" forName="ParentText" refType="h" fact="0.68"/>
              <dgm:constr type="l" for="ch" forName="Triangle" refType="w" fact="0"/>
              <dgm:constr type="t" for="ch" forName="Triangle" refType="h" fact="0"/>
              <dgm:constr type="w" for="ch" forName="Triangle" refType="w" fact="0.17"/>
              <dgm:constr type="h" for="ch" forName="Triangle" refType="w" refFor="ch" refForName="Triangle"/>
            </dgm:constrLst>
          </dgm:else>
        </dgm:choose>
        <dgm:layoutNode name="LShape" styleLbl="alignNode1">
          <dgm:alg type="sp"/>
          <dgm:choose name="Name6">
            <dgm:if name="Name7" func="var" arg="dir" op="equ" val="norm">
              <dgm:shape xmlns:r="http://schemas.openxmlformats.org/officeDocument/2006/relationships" rot="90" type="corner" r:blip="">
                <dgm:adjLst>
                  <dgm:adj idx="1" val="0.1612"/>
                  <dgm:adj idx="2" val="0.1611"/>
                </dgm:adjLst>
              </dgm:shape>
            </dgm:if>
            <dgm:else name="Name8">
              <dgm:shape xmlns:r="http://schemas.openxmlformats.org/officeDocument/2006/relationships" rot="180" type="corner" r:blip="">
                <dgm:adjLst>
                  <dgm:adj idx="1" val="0.1612"/>
                  <dgm:adj idx="2" val="0.1611"/>
                </dgm:adjLst>
              </dgm:shape>
            </dgm:else>
          </dgm:choose>
          <dgm:presOf/>
        </dgm:layoutNode>
        <dgm:layoutNode name="ParentText" styleLbl="revTx">
          <dgm:varLst>
            <dgm:chMax val="0"/>
            <dgm:chPref val="0"/>
            <dgm:bulletEnabled val="1"/>
          </dgm:varLst>
          <dgm:alg type="tx">
            <dgm:param type="parTxLTRAlign" val="l"/>
            <dgm:param type="txAnchorVert" val="t"/>
          </dgm:alg>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choose name="Name9">
          <dgm:if name="Name10" axis="followSib" ptType="node" func="cnt" op="gte" val="1">
            <dgm:layoutNode name="Triangle" styleLbl="alignNode1">
              <dgm:alg type="sp"/>
              <dgm:choose name="Name11">
                <dgm:if name="Name12" func="var" arg="dir" op="equ" val="norm">
                  <dgm:shape xmlns:r="http://schemas.openxmlformats.org/officeDocument/2006/relationships" type="triangle" r:blip="">
                    <dgm:adjLst>
                      <dgm:adj idx="1" val="1"/>
                    </dgm:adjLst>
                  </dgm:shape>
                </dgm:if>
                <dgm:else name="Name13">
                  <dgm:shape xmlns:r="http://schemas.openxmlformats.org/officeDocument/2006/relationships" rot="90" type="triangle" r:blip="">
                    <dgm:adjLst>
                      <dgm:adj idx="1" val="1"/>
                    </dgm:adjLst>
                  </dgm:shape>
                </dgm:else>
              </dgm:choose>
              <dgm:presOf/>
            </dgm:layoutNode>
          </dgm:if>
          <dgm:else name="Name14"/>
        </dgm:choose>
      </dgm:layoutNode>
      <dgm:forEach name="sibTransForEach" axis="followSib" ptType="sibTrans" cnt="1">
        <dgm:layoutNode name="sibTrans">
          <dgm:alg type="composite">
            <dgm:param type="ar" val="0.861"/>
          </dgm:alg>
          <dgm:constrLst>
            <dgm:constr type="w" for="ch" forName="space" refType="w"/>
            <dgm:constr type="h" for="ch" forName="space" refType="w"/>
          </dgm:constrLst>
          <dgm:layoutNode name="space" styleLbl="alignNode1">
            <dgm:alg type="sp"/>
            <dgm:shape xmlns:r="http://schemas.openxmlformats.org/officeDocument/2006/relationships" r:blip="">
              <dgm:adjLst/>
            </dgm:shape>
            <dgm:presOf/>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vList6">
  <dgm:title val=""/>
  <dgm:desc val=""/>
  <dgm:catLst>
    <dgm:cat type="process" pri="22000"/>
    <dgm:cat type="list" pri="1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dgm:varLst>
    <dgm:alg type="lin">
      <dgm:param type="linDir" val="fromT"/>
    </dgm:alg>
    <dgm:shape xmlns:r="http://schemas.openxmlformats.org/officeDocument/2006/relationships" r:blip="">
      <dgm:adjLst/>
    </dgm:shape>
    <dgm:presOf/>
    <dgm:constrLst>
      <dgm:constr type="w" for="ch" forName="linNode" refType="w"/>
      <dgm:constr type="h" for="ch" forName="linNode" refType="h"/>
      <dgm:constr type="h" for="ch" forName="spacing" refType="h" refFor="ch" refForName="linNode" fact="0.1"/>
      <dgm:constr type="primFontSz" for="des" forName="parentShp" op="equ" val="65"/>
      <dgm:constr type="primFontSz" for="des" forName="childShp" op="equ" val="65"/>
    </dgm:constrLst>
    <dgm:ruleLst/>
    <dgm:forEach name="Name1" axis="ch" ptType="node">
      <dgm:layoutNode name="linNode">
        <dgm:choose name="Name2">
          <dgm:if name="Name3" func="var" arg="dir" op="equ" val="norm">
            <dgm:alg type="lin">
              <dgm:param type="linDir" val="fromL"/>
            </dgm:alg>
          </dgm:if>
          <dgm:else name="Name4">
            <dgm:alg type="lin">
              <dgm:param type="linDir" val="fromR"/>
            </dgm:alg>
          </dgm:else>
        </dgm:choose>
        <dgm:shape xmlns:r="http://schemas.openxmlformats.org/officeDocument/2006/relationships" r:blip="">
          <dgm:adjLst/>
        </dgm:shape>
        <dgm:presOf/>
        <dgm:choose name="Name5">
          <dgm:if name="Name6" func="var" arg="dir" op="equ" val="norm">
            <dgm:constrLst>
              <dgm:constr type="w" for="ch" forName="parentShp" refType="w" fact="0.4"/>
              <dgm:constr type="h" for="ch" forName="parentShp" refType="h"/>
              <dgm:constr type="w" for="ch" forName="childShp" refType="w" fact="0.6"/>
              <dgm:constr type="h" for="ch" forName="childShp" refType="h" refFor="ch" refForName="parentShp"/>
            </dgm:constrLst>
          </dgm:if>
          <dgm:else name="Name7">
            <dgm:constrLst>
              <dgm:constr type="w" for="ch" forName="parentShp" refType="w" fact="0.4"/>
              <dgm:constr type="h" for="ch" forName="parentShp" refType="h"/>
              <dgm:constr type="w" for="ch" forName="childShp" refType="w" fact="0.6"/>
              <dgm:constr type="h" for="ch" forName="childShp" refType="h" refFor="ch" refForName="parentShp"/>
            </dgm:constrLst>
          </dgm:else>
        </dgm:choose>
        <dgm:ruleLst/>
        <dgm:layoutNode name="parentShp" styleLbl="node1">
          <dgm:varLst>
            <dgm:bulletEnabled val="1"/>
          </dgm:varLst>
          <dgm:alg type="tx"/>
          <dgm:shape xmlns:r="http://schemas.openxmlformats.org/officeDocument/2006/relationships" type="roundRect" r:blip="">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layoutNode name="childShp" styleLbl="bgAccFollowNode1">
          <dgm:varLst>
            <dgm:bulletEnabled val="1"/>
          </dgm:varLst>
          <dgm:alg type="tx">
            <dgm:param type="stBulletLvl" val="1"/>
          </dgm:alg>
          <dgm:choose name="Name8">
            <dgm:if name="Name9" func="var" arg="dir" op="equ" val="norm">
              <dgm:shape xmlns:r="http://schemas.openxmlformats.org/officeDocument/2006/relationships" type="rightArrow" r:blip="" zOrderOff="-2">
                <dgm:adjLst>
                  <dgm:adj idx="1" val="0.75"/>
                </dgm:adjLst>
              </dgm:shape>
            </dgm:if>
            <dgm:else name="Name10">
              <dgm:shape xmlns:r="http://schemas.openxmlformats.org/officeDocument/2006/relationships" rot="180" type="rightArrow" r:blip="" zOrderOff="-2">
                <dgm:adjLst>
                  <dgm:adj idx="1" val="0.75"/>
                </dgm:adjLst>
              </dgm:shape>
            </dgm:else>
          </dgm:choose>
          <dgm:presOf axis="des" ptType="node"/>
          <dgm:constrLst>
            <dgm:constr type="secFontSz" refType="primFontSz"/>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dgm:forEach name="Name11" axis="followSib" ptType="sibTrans" cnt="1">
        <dgm:layoutNode name="spacing">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lProcess2">
  <dgm:title val=""/>
  <dgm:desc val=""/>
  <dgm:catLst>
    <dgm:cat type="list" pri="10000"/>
    <dgm:cat type="relationship" pri="13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33" srcId="3" destId="31" srcOrd="0" destOrd="0"/>
        <dgm:cxn modelId="34" srcId="3" destId="32" srcOrd="0" destOrd="0"/>
      </dgm:cxnLst>
      <dgm:bg/>
      <dgm:whole/>
    </dgm:dataModel>
  </dgm:sampData>
  <dgm:styleData useDef="1">
    <dgm:dataModel>
      <dgm:ptLst/>
      <dgm:bg/>
      <dgm:whole/>
    </dgm:dataModel>
  </dgm:styleData>
  <dgm:clrData useDef="1">
    <dgm:dataModel>
      <dgm:ptLst/>
      <dgm:bg/>
      <dgm:whole/>
    </dgm:dataModel>
  </dgm:clrData>
  <dgm:layoutNode name="theList">
    <dgm:varLst>
      <dgm:dir/>
      <dgm:animLvl val="lvl"/>
      <dgm:resizeHandles val="exact"/>
    </dgm:varLst>
    <dgm:choose name="Name0">
      <dgm:if name="Name1" func="var" arg="dir" op="equ" val="norm">
        <dgm:alg type="lin"/>
      </dgm:if>
      <dgm:else name="Name2">
        <dgm:alg type="lin">
          <dgm:param type="linDir" val="fromR"/>
        </dgm:alg>
      </dgm:else>
    </dgm:choose>
    <dgm:shape xmlns:r="http://schemas.openxmlformats.org/officeDocument/2006/relationships" r:blip="">
      <dgm:adjLst/>
    </dgm:shape>
    <dgm:presOf/>
    <dgm:constrLst>
      <dgm:constr type="w" for="ch" forName="compNode" refType="w"/>
      <dgm:constr type="h" for="ch" forName="compNode" refType="h"/>
      <dgm:constr type="w" for="ch" forName="aSpace" refType="w" fact="0.075"/>
      <dgm:constr type="h" for="des" forName="aSpace2" refType="h" fact="0.1"/>
      <dgm:constr type="primFontSz" for="des" forName="textNode" op="equ"/>
      <dgm:constr type="primFontSz" for="des" forName="childNode" op="equ"/>
    </dgm:constrLst>
    <dgm:ruleLst/>
    <dgm:forEach name="aNodeForEach" axis="ch" ptType="node">
      <dgm:layoutNode name="compNode">
        <dgm:alg type="composite"/>
        <dgm:shape xmlns:r="http://schemas.openxmlformats.org/officeDocument/2006/relationships" r:blip="">
          <dgm:adjLst/>
        </dgm:shape>
        <dgm:presOf/>
        <dgm:constrLst>
          <dgm:constr type="w" for="ch" forName="aNode" refType="w"/>
          <dgm:constr type="h" for="ch" forName="aNode" refType="h"/>
          <dgm:constr type="w" for="ch" forName="textNode" refType="w"/>
          <dgm:constr type="h" for="ch" forName="textNode" refType="h" fact="0.3"/>
          <dgm:constr type="ctrX" for="ch" forName="textNode" refType="w" fact="0.5"/>
          <dgm:constr type="w" for="ch" forName="compChildNode" refType="w" fact="0.8"/>
          <dgm:constr type="h" for="ch" forName="compChildNode" refType="h" fact="0.65"/>
          <dgm:constr type="t" for="ch" forName="compChildNode" refType="h" fact="0.3"/>
          <dgm:constr type="ctrX" for="ch" forName="compChildNode" refType="w" fact="0.5"/>
        </dgm:constrLst>
        <dgm:ruleLst/>
        <dgm:layoutNode name="aNode" styleLbl="bgShp">
          <dgm:alg type="sp"/>
          <dgm:shape xmlns:r="http://schemas.openxmlformats.org/officeDocument/2006/relationships" type="roundRect" r:blip="">
            <dgm:adjLst>
              <dgm:adj idx="1" val="0.1"/>
            </dgm:adjLst>
          </dgm:shape>
          <dgm:presOf axis="self"/>
          <dgm:constrLst/>
          <dgm:ruleLst/>
        </dgm:layoutNode>
        <dgm:layoutNode name="textNode" styleLbl="bgShp">
          <dgm:alg type="tx"/>
          <dgm:shape xmlns:r="http://schemas.openxmlformats.org/officeDocument/2006/relationships" type="rect" r:blip="" hideGeom="1">
            <dgm:adjLst>
              <dgm:adj idx="1" val="0.1"/>
            </dgm:adjLst>
          </dgm:shape>
          <dgm:presOf axis="self"/>
          <dgm:constrLst>
            <dgm:constr type="primFontSz" val="65"/>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compChildNode">
          <dgm:alg type="composite"/>
          <dgm:shape xmlns:r="http://schemas.openxmlformats.org/officeDocument/2006/relationships" r:blip="">
            <dgm:adjLst/>
          </dgm:shape>
          <dgm:presOf/>
          <dgm:constrLst>
            <dgm:constr type="w" for="des" forName="childNode" refType="w"/>
            <dgm:constr type="h" for="des" forName="childNode" refType="h"/>
          </dgm:constrLst>
          <dgm:ruleLst/>
          <dgm:layoutNode name="theInnerList">
            <dgm:alg type="lin">
              <dgm:param type="linDir" val="fromT"/>
            </dgm:alg>
            <dgm:shape xmlns:r="http://schemas.openxmlformats.org/officeDocument/2006/relationships" r:blip="">
              <dgm:adjLst/>
            </dgm:shape>
            <dgm:presOf/>
            <dgm:constrLst/>
            <dgm:ruleLst/>
            <dgm:forEach name="childNodeForEach" axis="ch" ptType="node">
              <dgm:layoutNode name="childNode" styleLbl="node1">
                <dgm:varLst>
                  <dgm:bulletEnabled val="1"/>
                </dgm:varLst>
                <dgm:alg type="tx"/>
                <dgm:shape xmlns:r="http://schemas.openxmlformats.org/officeDocument/2006/relationships" type="roundRect" r:blip="">
                  <dgm:adjLst>
                    <dgm:adj idx="1" val="0.1"/>
                  </dgm:adjLst>
                </dgm:shape>
                <dgm:presOf axis="desOrSelf" ptType="node"/>
                <dgm:constrLst>
                  <dgm:constr type="primFontSz" val="65"/>
                  <dgm:constr type="tMarg" refType="primFontSz" fact="0.15"/>
                  <dgm:constr type="bMarg" refType="primFontSz" fact="0.15"/>
                  <dgm:constr type="lMarg" refType="primFontSz" fact="0.2"/>
                  <dgm:constr type="rMarg" refType="primFontSz" fact="0.2"/>
                </dgm:constrLst>
                <dgm:ruleLst>
                  <dgm:rule type="primFontSz" val="5" fact="NaN" max="NaN"/>
                </dgm:ruleLst>
              </dgm:layoutNode>
              <dgm:choose name="Name3">
                <dgm:if name="Name4" axis="self" ptType="node" func="revPos" op="equ" val="1"/>
                <dgm:else name="Name5">
                  <dgm:layoutNode name="aSpace2">
                    <dgm:alg type="sp"/>
                    <dgm:shape xmlns:r="http://schemas.openxmlformats.org/officeDocument/2006/relationships" r:blip="">
                      <dgm:adjLst/>
                    </dgm:shape>
                    <dgm:presOf/>
                    <dgm:constrLst/>
                    <dgm:ruleLst/>
                  </dgm:layoutNode>
                </dgm:else>
              </dgm:choose>
            </dgm:forEach>
          </dgm:layoutNode>
        </dgm:layoutNode>
      </dgm:layoutNode>
      <dgm:choose name="Name6">
        <dgm:if name="Name7" axis="self" ptType="node" func="revPos" op="equ" val="1"/>
        <dgm:else name="Name8">
          <dgm:layoutNode name="aSpace">
            <dgm:alg type="sp"/>
            <dgm:shape xmlns:r="http://schemas.openxmlformats.org/officeDocument/2006/relationships" r:blip="">
              <dgm:adjLst/>
            </dgm:shape>
            <dgm:presOf/>
            <dgm:constrLst/>
            <dgm:ruleLst/>
          </dgm:layoutNod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2547" cy="497921"/>
          </a:xfrm>
          <a:prstGeom prst="rect">
            <a:avLst/>
          </a:prstGeom>
        </p:spPr>
        <p:txBody>
          <a:bodyPr vert="horz" lIns="91879" tIns="45939" rIns="91879" bIns="45939" rtlCol="0"/>
          <a:lstStyle>
            <a:lvl1pPr algn="l">
              <a:defRPr sz="1200"/>
            </a:lvl1pPr>
          </a:lstStyle>
          <a:p>
            <a:endParaRPr lang="fr-FR"/>
          </a:p>
        </p:txBody>
      </p:sp>
      <p:sp>
        <p:nvSpPr>
          <p:cNvPr id="3" name="Espace réservé de la date 2"/>
          <p:cNvSpPr>
            <a:spLocks noGrp="1"/>
          </p:cNvSpPr>
          <p:nvPr>
            <p:ph type="dt" sz="quarter" idx="1"/>
          </p:nvPr>
        </p:nvSpPr>
        <p:spPr>
          <a:xfrm>
            <a:off x="3883852" y="0"/>
            <a:ext cx="2972547" cy="497921"/>
          </a:xfrm>
          <a:prstGeom prst="rect">
            <a:avLst/>
          </a:prstGeom>
        </p:spPr>
        <p:txBody>
          <a:bodyPr vert="horz" lIns="91879" tIns="45939" rIns="91879" bIns="45939" rtlCol="0"/>
          <a:lstStyle>
            <a:lvl1pPr algn="r">
              <a:defRPr sz="1200"/>
            </a:lvl1pPr>
          </a:lstStyle>
          <a:p>
            <a:fld id="{C3DBC5AE-3ED3-46B7-8EC7-9EB1D6F47E8C}" type="datetimeFigureOut">
              <a:rPr lang="fr-FR" smtClean="0"/>
              <a:t>27/04/2026</a:t>
            </a:fld>
            <a:endParaRPr lang="fr-FR"/>
          </a:p>
        </p:txBody>
      </p:sp>
      <p:sp>
        <p:nvSpPr>
          <p:cNvPr id="4" name="Espace réservé du pied de page 3"/>
          <p:cNvSpPr>
            <a:spLocks noGrp="1"/>
          </p:cNvSpPr>
          <p:nvPr>
            <p:ph type="ftr" sz="quarter" idx="2"/>
          </p:nvPr>
        </p:nvSpPr>
        <p:spPr>
          <a:xfrm>
            <a:off x="0" y="9447764"/>
            <a:ext cx="2972547" cy="497920"/>
          </a:xfrm>
          <a:prstGeom prst="rect">
            <a:avLst/>
          </a:prstGeom>
        </p:spPr>
        <p:txBody>
          <a:bodyPr vert="horz" lIns="91879" tIns="45939" rIns="91879" bIns="45939" rtlCol="0" anchor="b"/>
          <a:lstStyle>
            <a:lvl1pPr algn="l">
              <a:defRPr sz="1200"/>
            </a:lvl1pPr>
          </a:lstStyle>
          <a:p>
            <a:endParaRPr lang="fr-FR"/>
          </a:p>
        </p:txBody>
      </p:sp>
      <p:sp>
        <p:nvSpPr>
          <p:cNvPr id="5" name="Espace réservé du numéro de diapositive 4"/>
          <p:cNvSpPr>
            <a:spLocks noGrp="1"/>
          </p:cNvSpPr>
          <p:nvPr>
            <p:ph type="sldNum" sz="quarter" idx="3"/>
          </p:nvPr>
        </p:nvSpPr>
        <p:spPr>
          <a:xfrm>
            <a:off x="3883852" y="9447764"/>
            <a:ext cx="2972547" cy="497920"/>
          </a:xfrm>
          <a:prstGeom prst="rect">
            <a:avLst/>
          </a:prstGeom>
        </p:spPr>
        <p:txBody>
          <a:bodyPr vert="horz" lIns="91879" tIns="45939" rIns="91879" bIns="45939" rtlCol="0" anchor="b"/>
          <a:lstStyle>
            <a:lvl1pPr algn="r">
              <a:defRPr sz="1200"/>
            </a:lvl1pPr>
          </a:lstStyle>
          <a:p>
            <a:fld id="{AC8C3C51-E231-47DF-BDCE-4BEA51F025EC}" type="slidenum">
              <a:rPr lang="fr-FR" smtClean="0"/>
              <a:t>‹N°›</a:t>
            </a:fld>
            <a:endParaRPr lang="fr-FR"/>
          </a:p>
        </p:txBody>
      </p:sp>
    </p:spTree>
    <p:extLst>
      <p:ext uri="{BB962C8B-B14F-4D97-AF65-F5344CB8AC3E}">
        <p14:creationId xmlns:p14="http://schemas.microsoft.com/office/powerpoint/2010/main" val="47413184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2547" cy="497921"/>
          </a:xfrm>
          <a:prstGeom prst="rect">
            <a:avLst/>
          </a:prstGeom>
        </p:spPr>
        <p:txBody>
          <a:bodyPr vert="horz" lIns="91879" tIns="45939" rIns="91879" bIns="45939" rtlCol="0"/>
          <a:lstStyle>
            <a:lvl1pPr algn="l" fontAlgn="auto">
              <a:spcBef>
                <a:spcPts val="0"/>
              </a:spcBef>
              <a:spcAft>
                <a:spcPts val="0"/>
              </a:spcAft>
              <a:defRPr sz="1200">
                <a:latin typeface="+mn-lt"/>
                <a:cs typeface="+mn-cs"/>
              </a:defRPr>
            </a:lvl1pPr>
          </a:lstStyle>
          <a:p>
            <a:pPr>
              <a:defRPr/>
            </a:pPr>
            <a:endParaRPr lang="fr-FR"/>
          </a:p>
        </p:txBody>
      </p:sp>
      <p:sp>
        <p:nvSpPr>
          <p:cNvPr id="3" name="Espace réservé de la date 2"/>
          <p:cNvSpPr>
            <a:spLocks noGrp="1"/>
          </p:cNvSpPr>
          <p:nvPr>
            <p:ph type="dt" idx="1"/>
          </p:nvPr>
        </p:nvSpPr>
        <p:spPr>
          <a:xfrm>
            <a:off x="3883852" y="0"/>
            <a:ext cx="2972547" cy="497921"/>
          </a:xfrm>
          <a:prstGeom prst="rect">
            <a:avLst/>
          </a:prstGeom>
        </p:spPr>
        <p:txBody>
          <a:bodyPr vert="horz" lIns="91879" tIns="45939" rIns="91879" bIns="45939" rtlCol="0"/>
          <a:lstStyle>
            <a:lvl1pPr algn="r" fontAlgn="auto">
              <a:spcBef>
                <a:spcPts val="0"/>
              </a:spcBef>
              <a:spcAft>
                <a:spcPts val="0"/>
              </a:spcAft>
              <a:defRPr sz="1200">
                <a:latin typeface="+mn-lt"/>
                <a:cs typeface="+mn-cs"/>
              </a:defRPr>
            </a:lvl1pPr>
          </a:lstStyle>
          <a:p>
            <a:pPr>
              <a:defRPr/>
            </a:pPr>
            <a:fld id="{96EB4EEE-9F8A-4B89-8D4A-AB01F314DBF2}" type="datetimeFigureOut">
              <a:rPr lang="fr-FR"/>
              <a:pPr>
                <a:defRPr/>
              </a:pPr>
              <a:t>27/04/2026</a:t>
            </a:fld>
            <a:endParaRPr lang="fr-FR"/>
          </a:p>
        </p:txBody>
      </p:sp>
      <p:sp>
        <p:nvSpPr>
          <p:cNvPr id="4" name="Espace réservé de l'image des diapositives 3"/>
          <p:cNvSpPr>
            <a:spLocks noGrp="1" noRot="1" noChangeAspect="1"/>
          </p:cNvSpPr>
          <p:nvPr>
            <p:ph type="sldImg" idx="2"/>
          </p:nvPr>
        </p:nvSpPr>
        <p:spPr>
          <a:xfrm>
            <a:off x="941388" y="746125"/>
            <a:ext cx="4975225" cy="3730625"/>
          </a:xfrm>
          <a:prstGeom prst="rect">
            <a:avLst/>
          </a:prstGeom>
          <a:noFill/>
          <a:ln w="12700">
            <a:solidFill>
              <a:prstClr val="black"/>
            </a:solidFill>
          </a:ln>
        </p:spPr>
        <p:txBody>
          <a:bodyPr vert="horz" lIns="91879" tIns="45939" rIns="91879" bIns="45939" rtlCol="0" anchor="ctr"/>
          <a:lstStyle/>
          <a:p>
            <a:pPr lvl="0"/>
            <a:endParaRPr lang="fr-FR" noProof="0"/>
          </a:p>
        </p:txBody>
      </p:sp>
      <p:sp>
        <p:nvSpPr>
          <p:cNvPr id="5" name="Espace réservé des commentaires 4"/>
          <p:cNvSpPr>
            <a:spLocks noGrp="1"/>
          </p:cNvSpPr>
          <p:nvPr>
            <p:ph type="body" sz="quarter" idx="3"/>
          </p:nvPr>
        </p:nvSpPr>
        <p:spPr>
          <a:xfrm>
            <a:off x="685480" y="4724678"/>
            <a:ext cx="5487041" cy="4476512"/>
          </a:xfrm>
          <a:prstGeom prst="rect">
            <a:avLst/>
          </a:prstGeom>
        </p:spPr>
        <p:txBody>
          <a:bodyPr vert="horz" lIns="91879" tIns="45939" rIns="91879" bIns="45939" rtlCol="0"/>
          <a:lstStyle/>
          <a:p>
            <a:pPr lvl="0"/>
            <a:r>
              <a:rPr lang="fr-FR" noProof="0"/>
              <a:t>Modifiez les styles du texte du masque</a:t>
            </a:r>
          </a:p>
          <a:p>
            <a:pPr lvl="1"/>
            <a:r>
              <a:rPr lang="fr-FR" noProof="0"/>
              <a:t>Deuxième niveau</a:t>
            </a:r>
          </a:p>
          <a:p>
            <a:pPr lvl="2"/>
            <a:r>
              <a:rPr lang="fr-FR" noProof="0"/>
              <a:t>Troisième niveau</a:t>
            </a:r>
          </a:p>
          <a:p>
            <a:pPr lvl="3"/>
            <a:r>
              <a:rPr lang="fr-FR" noProof="0"/>
              <a:t>Quatrième niveau</a:t>
            </a:r>
          </a:p>
          <a:p>
            <a:pPr lvl="4"/>
            <a:r>
              <a:rPr lang="fr-FR" noProof="0"/>
              <a:t>Cinquième niveau</a:t>
            </a:r>
          </a:p>
        </p:txBody>
      </p:sp>
      <p:sp>
        <p:nvSpPr>
          <p:cNvPr id="6" name="Espace réservé du pied de page 5"/>
          <p:cNvSpPr>
            <a:spLocks noGrp="1"/>
          </p:cNvSpPr>
          <p:nvPr>
            <p:ph type="ftr" sz="quarter" idx="4"/>
          </p:nvPr>
        </p:nvSpPr>
        <p:spPr>
          <a:xfrm>
            <a:off x="0" y="9447764"/>
            <a:ext cx="2972547" cy="497920"/>
          </a:xfrm>
          <a:prstGeom prst="rect">
            <a:avLst/>
          </a:prstGeom>
        </p:spPr>
        <p:txBody>
          <a:bodyPr vert="horz" lIns="91879" tIns="45939" rIns="91879" bIns="45939" rtlCol="0" anchor="b"/>
          <a:lstStyle>
            <a:lvl1pPr algn="l" fontAlgn="auto">
              <a:spcBef>
                <a:spcPts val="0"/>
              </a:spcBef>
              <a:spcAft>
                <a:spcPts val="0"/>
              </a:spcAft>
              <a:defRPr sz="1200">
                <a:latin typeface="+mn-lt"/>
                <a:cs typeface="+mn-cs"/>
              </a:defRPr>
            </a:lvl1pPr>
          </a:lstStyle>
          <a:p>
            <a:pPr>
              <a:defRPr/>
            </a:pPr>
            <a:endParaRPr lang="fr-FR"/>
          </a:p>
        </p:txBody>
      </p:sp>
      <p:sp>
        <p:nvSpPr>
          <p:cNvPr id="7" name="Espace réservé du numéro de diapositive 6"/>
          <p:cNvSpPr>
            <a:spLocks noGrp="1"/>
          </p:cNvSpPr>
          <p:nvPr>
            <p:ph type="sldNum" sz="quarter" idx="5"/>
          </p:nvPr>
        </p:nvSpPr>
        <p:spPr>
          <a:xfrm>
            <a:off x="3883852" y="9447764"/>
            <a:ext cx="2972547" cy="497920"/>
          </a:xfrm>
          <a:prstGeom prst="rect">
            <a:avLst/>
          </a:prstGeom>
        </p:spPr>
        <p:txBody>
          <a:bodyPr vert="horz" lIns="91879" tIns="45939" rIns="91879" bIns="45939" rtlCol="0" anchor="b"/>
          <a:lstStyle>
            <a:lvl1pPr algn="r" fontAlgn="auto">
              <a:spcBef>
                <a:spcPts val="0"/>
              </a:spcBef>
              <a:spcAft>
                <a:spcPts val="0"/>
              </a:spcAft>
              <a:defRPr sz="1200">
                <a:latin typeface="+mn-lt"/>
                <a:cs typeface="+mn-cs"/>
              </a:defRPr>
            </a:lvl1pPr>
          </a:lstStyle>
          <a:p>
            <a:pPr>
              <a:defRPr/>
            </a:pPr>
            <a:fld id="{2802A518-96EA-441C-ABAE-040BFEAA3028}" type="slidenum">
              <a:rPr lang="fr-FR"/>
              <a:pPr>
                <a:defRPr/>
              </a:pPr>
              <a:t>‹N°›</a:t>
            </a:fld>
            <a:endParaRPr lang="fr-FR"/>
          </a:p>
        </p:txBody>
      </p:sp>
    </p:spTree>
    <p:extLst>
      <p:ext uri="{BB962C8B-B14F-4D97-AF65-F5344CB8AC3E}">
        <p14:creationId xmlns:p14="http://schemas.microsoft.com/office/powerpoint/2010/main" val="3496683706"/>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Espace réservé de l'image des diapositives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3315" name="Espace réservé des commentaires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fr-FR" altLang="fr-FR"/>
          </a:p>
        </p:txBody>
      </p:sp>
      <p:sp>
        <p:nvSpPr>
          <p:cNvPr id="6148" name="Espace réservé du numéro de diapositive 3"/>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Effra" pitchFamily="2" charset="0"/>
              </a:defRPr>
            </a:lvl1pPr>
            <a:lvl2pPr marL="746516" indent="-287122">
              <a:defRPr>
                <a:solidFill>
                  <a:schemeClr val="tx1"/>
                </a:solidFill>
                <a:latin typeface="Effra" pitchFamily="2" charset="0"/>
              </a:defRPr>
            </a:lvl2pPr>
            <a:lvl3pPr marL="1148486" indent="-229697">
              <a:defRPr>
                <a:solidFill>
                  <a:schemeClr val="tx1"/>
                </a:solidFill>
                <a:latin typeface="Effra" pitchFamily="2" charset="0"/>
              </a:defRPr>
            </a:lvl3pPr>
            <a:lvl4pPr marL="1607881" indent="-229697">
              <a:defRPr>
                <a:solidFill>
                  <a:schemeClr val="tx1"/>
                </a:solidFill>
                <a:latin typeface="Effra" pitchFamily="2" charset="0"/>
              </a:defRPr>
            </a:lvl4pPr>
            <a:lvl5pPr marL="2067276" indent="-229697">
              <a:defRPr>
                <a:solidFill>
                  <a:schemeClr val="tx1"/>
                </a:solidFill>
                <a:latin typeface="Effra" pitchFamily="2" charset="0"/>
              </a:defRPr>
            </a:lvl5pPr>
            <a:lvl6pPr marL="2526670" indent="-229697" fontAlgn="base">
              <a:spcBef>
                <a:spcPct val="0"/>
              </a:spcBef>
              <a:spcAft>
                <a:spcPct val="0"/>
              </a:spcAft>
              <a:defRPr>
                <a:solidFill>
                  <a:schemeClr val="tx1"/>
                </a:solidFill>
                <a:latin typeface="Effra" pitchFamily="2" charset="0"/>
              </a:defRPr>
            </a:lvl6pPr>
            <a:lvl7pPr marL="2986065" indent="-229697" fontAlgn="base">
              <a:spcBef>
                <a:spcPct val="0"/>
              </a:spcBef>
              <a:spcAft>
                <a:spcPct val="0"/>
              </a:spcAft>
              <a:defRPr>
                <a:solidFill>
                  <a:schemeClr val="tx1"/>
                </a:solidFill>
                <a:latin typeface="Effra" pitchFamily="2" charset="0"/>
              </a:defRPr>
            </a:lvl7pPr>
            <a:lvl8pPr marL="3445459" indent="-229697" fontAlgn="base">
              <a:spcBef>
                <a:spcPct val="0"/>
              </a:spcBef>
              <a:spcAft>
                <a:spcPct val="0"/>
              </a:spcAft>
              <a:defRPr>
                <a:solidFill>
                  <a:schemeClr val="tx1"/>
                </a:solidFill>
                <a:latin typeface="Effra" pitchFamily="2" charset="0"/>
              </a:defRPr>
            </a:lvl8pPr>
            <a:lvl9pPr marL="3904854" indent="-229697" fontAlgn="base">
              <a:spcBef>
                <a:spcPct val="0"/>
              </a:spcBef>
              <a:spcAft>
                <a:spcPct val="0"/>
              </a:spcAft>
              <a:defRPr>
                <a:solidFill>
                  <a:schemeClr val="tx1"/>
                </a:solidFill>
                <a:latin typeface="Effra" pitchFamily="2" charset="0"/>
              </a:defRPr>
            </a:lvl9pPr>
          </a:lstStyle>
          <a:p>
            <a:pPr fontAlgn="base">
              <a:spcBef>
                <a:spcPct val="0"/>
              </a:spcBef>
              <a:spcAft>
                <a:spcPct val="0"/>
              </a:spcAft>
              <a:defRPr/>
            </a:pPr>
            <a:fld id="{68487CC1-DA29-4FE2-BD4A-8C7EB564882F}" type="slidenum">
              <a:rPr lang="fr-FR" altLang="fr-FR" smtClean="0">
                <a:latin typeface="Calibri" pitchFamily="34" charset="0"/>
              </a:rPr>
              <a:pPr fontAlgn="base">
                <a:spcBef>
                  <a:spcPct val="0"/>
                </a:spcBef>
                <a:spcAft>
                  <a:spcPct val="0"/>
                </a:spcAft>
                <a:defRPr/>
              </a:pPr>
              <a:t>1</a:t>
            </a:fld>
            <a:endParaRPr lang="fr-FR" altLang="fr-FR">
              <a:latin typeface="Calibri" pitchFamily="34"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1501CAE-4E7E-9BF9-35AE-59D38D3D5380}"/>
            </a:ext>
          </a:extLst>
        </p:cNvPr>
        <p:cNvGrpSpPr/>
        <p:nvPr/>
      </p:nvGrpSpPr>
      <p:grpSpPr>
        <a:xfrm>
          <a:off x="0" y="0"/>
          <a:ext cx="0" cy="0"/>
          <a:chOff x="0" y="0"/>
          <a:chExt cx="0" cy="0"/>
        </a:xfrm>
      </p:grpSpPr>
      <p:sp>
        <p:nvSpPr>
          <p:cNvPr id="36866" name="Espace réservé de l'image des diapositives 1">
            <a:extLst>
              <a:ext uri="{FF2B5EF4-FFF2-40B4-BE49-F238E27FC236}">
                <a16:creationId xmlns:a16="http://schemas.microsoft.com/office/drawing/2014/main" id="{1091D5AF-CE37-0378-5E6B-5852E5F0D45B}"/>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6867" name="Espace réservé des commentaires 2">
            <a:extLst>
              <a:ext uri="{FF2B5EF4-FFF2-40B4-BE49-F238E27FC236}">
                <a16:creationId xmlns:a16="http://schemas.microsoft.com/office/drawing/2014/main" id="{7C029953-FD63-C429-CBEF-01B62FD7F419}"/>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fr-FR" altLang="fr-FR" dirty="0"/>
          </a:p>
        </p:txBody>
      </p:sp>
      <p:sp>
        <p:nvSpPr>
          <p:cNvPr id="7172" name="Espace réservé du numéro de diapositive 3">
            <a:extLst>
              <a:ext uri="{FF2B5EF4-FFF2-40B4-BE49-F238E27FC236}">
                <a16:creationId xmlns:a16="http://schemas.microsoft.com/office/drawing/2014/main" id="{B73CCD90-98E6-370E-F253-B57C53A78A04}"/>
              </a:ext>
            </a:extLst>
          </p:cNvPr>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Effra" pitchFamily="2" charset="0"/>
              </a:defRPr>
            </a:lvl1pPr>
            <a:lvl2pPr marL="746424" indent="-287086">
              <a:defRPr>
                <a:solidFill>
                  <a:schemeClr val="tx1"/>
                </a:solidFill>
                <a:latin typeface="Effra" pitchFamily="2" charset="0"/>
              </a:defRPr>
            </a:lvl2pPr>
            <a:lvl3pPr marL="1148344" indent="-229668">
              <a:defRPr>
                <a:solidFill>
                  <a:schemeClr val="tx1"/>
                </a:solidFill>
                <a:latin typeface="Effra" pitchFamily="2" charset="0"/>
              </a:defRPr>
            </a:lvl3pPr>
            <a:lvl4pPr marL="1607682" indent="-229668">
              <a:defRPr>
                <a:solidFill>
                  <a:schemeClr val="tx1"/>
                </a:solidFill>
                <a:latin typeface="Effra" pitchFamily="2" charset="0"/>
              </a:defRPr>
            </a:lvl4pPr>
            <a:lvl5pPr marL="2067020" indent="-229668">
              <a:defRPr>
                <a:solidFill>
                  <a:schemeClr val="tx1"/>
                </a:solidFill>
                <a:latin typeface="Effra" pitchFamily="2" charset="0"/>
              </a:defRPr>
            </a:lvl5pPr>
            <a:lvl6pPr marL="2526358" indent="-229668" fontAlgn="base">
              <a:spcBef>
                <a:spcPct val="0"/>
              </a:spcBef>
              <a:spcAft>
                <a:spcPct val="0"/>
              </a:spcAft>
              <a:defRPr>
                <a:solidFill>
                  <a:schemeClr val="tx1"/>
                </a:solidFill>
                <a:latin typeface="Effra" pitchFamily="2" charset="0"/>
              </a:defRPr>
            </a:lvl6pPr>
            <a:lvl7pPr marL="2985696" indent="-229668" fontAlgn="base">
              <a:spcBef>
                <a:spcPct val="0"/>
              </a:spcBef>
              <a:spcAft>
                <a:spcPct val="0"/>
              </a:spcAft>
              <a:defRPr>
                <a:solidFill>
                  <a:schemeClr val="tx1"/>
                </a:solidFill>
                <a:latin typeface="Effra" pitchFamily="2" charset="0"/>
              </a:defRPr>
            </a:lvl7pPr>
            <a:lvl8pPr marL="3445033" indent="-229668" fontAlgn="base">
              <a:spcBef>
                <a:spcPct val="0"/>
              </a:spcBef>
              <a:spcAft>
                <a:spcPct val="0"/>
              </a:spcAft>
              <a:defRPr>
                <a:solidFill>
                  <a:schemeClr val="tx1"/>
                </a:solidFill>
                <a:latin typeface="Effra" pitchFamily="2" charset="0"/>
              </a:defRPr>
            </a:lvl8pPr>
            <a:lvl9pPr marL="3904371" indent="-229668" fontAlgn="base">
              <a:spcBef>
                <a:spcPct val="0"/>
              </a:spcBef>
              <a:spcAft>
                <a:spcPct val="0"/>
              </a:spcAft>
              <a:defRPr>
                <a:solidFill>
                  <a:schemeClr val="tx1"/>
                </a:solidFill>
                <a:latin typeface="Effra" pitchFamily="2" charset="0"/>
              </a:defRPr>
            </a:lvl9pPr>
          </a:lstStyle>
          <a:p>
            <a:pPr>
              <a:defRPr/>
            </a:pPr>
            <a:fld id="{9E0DA4DB-5866-4417-A6AB-EA9DEDEEA5EF}" type="slidenum">
              <a:rPr lang="fr-FR" altLang="fr-FR" smtClean="0">
                <a:solidFill>
                  <a:prstClr val="black"/>
                </a:solidFill>
                <a:latin typeface="Calibri" pitchFamily="34" charset="0"/>
              </a:rPr>
              <a:pPr>
                <a:defRPr/>
              </a:pPr>
              <a:t>10</a:t>
            </a:fld>
            <a:endParaRPr lang="fr-FR" altLang="fr-FR">
              <a:solidFill>
                <a:prstClr val="black"/>
              </a:solidFill>
              <a:latin typeface="Calibri" pitchFamily="34" charset="0"/>
            </a:endParaRPr>
          </a:p>
        </p:txBody>
      </p:sp>
    </p:spTree>
    <p:extLst>
      <p:ext uri="{BB962C8B-B14F-4D97-AF65-F5344CB8AC3E}">
        <p14:creationId xmlns:p14="http://schemas.microsoft.com/office/powerpoint/2010/main" val="259504871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Espace réservé de l'image des diapositives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6867" name="Espace réservé des commentaires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fr-FR" altLang="fr-FR" dirty="0"/>
          </a:p>
        </p:txBody>
      </p:sp>
      <p:sp>
        <p:nvSpPr>
          <p:cNvPr id="7172" name="Espace réservé du numéro de diapositive 3"/>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Effra" pitchFamily="2" charset="0"/>
              </a:defRPr>
            </a:lvl1pPr>
            <a:lvl2pPr marL="746424" indent="-287086">
              <a:defRPr>
                <a:solidFill>
                  <a:schemeClr val="tx1"/>
                </a:solidFill>
                <a:latin typeface="Effra" pitchFamily="2" charset="0"/>
              </a:defRPr>
            </a:lvl2pPr>
            <a:lvl3pPr marL="1148344" indent="-229668">
              <a:defRPr>
                <a:solidFill>
                  <a:schemeClr val="tx1"/>
                </a:solidFill>
                <a:latin typeface="Effra" pitchFamily="2" charset="0"/>
              </a:defRPr>
            </a:lvl3pPr>
            <a:lvl4pPr marL="1607682" indent="-229668">
              <a:defRPr>
                <a:solidFill>
                  <a:schemeClr val="tx1"/>
                </a:solidFill>
                <a:latin typeface="Effra" pitchFamily="2" charset="0"/>
              </a:defRPr>
            </a:lvl4pPr>
            <a:lvl5pPr marL="2067020" indent="-229668">
              <a:defRPr>
                <a:solidFill>
                  <a:schemeClr val="tx1"/>
                </a:solidFill>
                <a:latin typeface="Effra" pitchFamily="2" charset="0"/>
              </a:defRPr>
            </a:lvl5pPr>
            <a:lvl6pPr marL="2526358" indent="-229668" fontAlgn="base">
              <a:spcBef>
                <a:spcPct val="0"/>
              </a:spcBef>
              <a:spcAft>
                <a:spcPct val="0"/>
              </a:spcAft>
              <a:defRPr>
                <a:solidFill>
                  <a:schemeClr val="tx1"/>
                </a:solidFill>
                <a:latin typeface="Effra" pitchFamily="2" charset="0"/>
              </a:defRPr>
            </a:lvl6pPr>
            <a:lvl7pPr marL="2985696" indent="-229668" fontAlgn="base">
              <a:spcBef>
                <a:spcPct val="0"/>
              </a:spcBef>
              <a:spcAft>
                <a:spcPct val="0"/>
              </a:spcAft>
              <a:defRPr>
                <a:solidFill>
                  <a:schemeClr val="tx1"/>
                </a:solidFill>
                <a:latin typeface="Effra" pitchFamily="2" charset="0"/>
              </a:defRPr>
            </a:lvl7pPr>
            <a:lvl8pPr marL="3445033" indent="-229668" fontAlgn="base">
              <a:spcBef>
                <a:spcPct val="0"/>
              </a:spcBef>
              <a:spcAft>
                <a:spcPct val="0"/>
              </a:spcAft>
              <a:defRPr>
                <a:solidFill>
                  <a:schemeClr val="tx1"/>
                </a:solidFill>
                <a:latin typeface="Effra" pitchFamily="2" charset="0"/>
              </a:defRPr>
            </a:lvl8pPr>
            <a:lvl9pPr marL="3904371" indent="-229668" fontAlgn="base">
              <a:spcBef>
                <a:spcPct val="0"/>
              </a:spcBef>
              <a:spcAft>
                <a:spcPct val="0"/>
              </a:spcAft>
              <a:defRPr>
                <a:solidFill>
                  <a:schemeClr val="tx1"/>
                </a:solidFill>
                <a:latin typeface="Effra" pitchFamily="2" charset="0"/>
              </a:defRPr>
            </a:lvl9pPr>
          </a:lstStyle>
          <a:p>
            <a:pPr>
              <a:defRPr/>
            </a:pPr>
            <a:fld id="{9E0DA4DB-5866-4417-A6AB-EA9DEDEEA5EF}" type="slidenum">
              <a:rPr lang="fr-FR" altLang="fr-FR" smtClean="0">
                <a:solidFill>
                  <a:prstClr val="black"/>
                </a:solidFill>
                <a:latin typeface="Calibri" pitchFamily="34" charset="0"/>
              </a:rPr>
              <a:pPr>
                <a:defRPr/>
              </a:pPr>
              <a:t>11</a:t>
            </a:fld>
            <a:endParaRPr lang="fr-FR" altLang="fr-FR">
              <a:solidFill>
                <a:prstClr val="black"/>
              </a:solidFill>
              <a:latin typeface="Calibri" pitchFamily="34" charset="0"/>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8233B68-CEA3-3C53-8161-E111FDE102F5}"/>
            </a:ext>
          </a:extLst>
        </p:cNvPr>
        <p:cNvGrpSpPr/>
        <p:nvPr/>
      </p:nvGrpSpPr>
      <p:grpSpPr>
        <a:xfrm>
          <a:off x="0" y="0"/>
          <a:ext cx="0" cy="0"/>
          <a:chOff x="0" y="0"/>
          <a:chExt cx="0" cy="0"/>
        </a:xfrm>
      </p:grpSpPr>
      <p:sp>
        <p:nvSpPr>
          <p:cNvPr id="36866" name="Espace réservé de l'image des diapositives 1">
            <a:extLst>
              <a:ext uri="{FF2B5EF4-FFF2-40B4-BE49-F238E27FC236}">
                <a16:creationId xmlns:a16="http://schemas.microsoft.com/office/drawing/2014/main" id="{689CCDC1-AB8A-EE54-C6D6-F933AEF0E0BE}"/>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6867" name="Espace réservé des commentaires 2">
            <a:extLst>
              <a:ext uri="{FF2B5EF4-FFF2-40B4-BE49-F238E27FC236}">
                <a16:creationId xmlns:a16="http://schemas.microsoft.com/office/drawing/2014/main" id="{B61EEB22-05F4-2E27-DED9-97D8B37B0020}"/>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fr-FR" altLang="fr-FR" dirty="0"/>
          </a:p>
        </p:txBody>
      </p:sp>
      <p:sp>
        <p:nvSpPr>
          <p:cNvPr id="7172" name="Espace réservé du numéro de diapositive 3">
            <a:extLst>
              <a:ext uri="{FF2B5EF4-FFF2-40B4-BE49-F238E27FC236}">
                <a16:creationId xmlns:a16="http://schemas.microsoft.com/office/drawing/2014/main" id="{E1DB72AA-AAA2-47D1-D8DE-DD0B95907993}"/>
              </a:ext>
            </a:extLst>
          </p:cNvPr>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Effra" pitchFamily="2" charset="0"/>
              </a:defRPr>
            </a:lvl1pPr>
            <a:lvl2pPr marL="746424" indent="-287086">
              <a:defRPr>
                <a:solidFill>
                  <a:schemeClr val="tx1"/>
                </a:solidFill>
                <a:latin typeface="Effra" pitchFamily="2" charset="0"/>
              </a:defRPr>
            </a:lvl2pPr>
            <a:lvl3pPr marL="1148344" indent="-229668">
              <a:defRPr>
                <a:solidFill>
                  <a:schemeClr val="tx1"/>
                </a:solidFill>
                <a:latin typeface="Effra" pitchFamily="2" charset="0"/>
              </a:defRPr>
            </a:lvl3pPr>
            <a:lvl4pPr marL="1607682" indent="-229668">
              <a:defRPr>
                <a:solidFill>
                  <a:schemeClr val="tx1"/>
                </a:solidFill>
                <a:latin typeface="Effra" pitchFamily="2" charset="0"/>
              </a:defRPr>
            </a:lvl4pPr>
            <a:lvl5pPr marL="2067020" indent="-229668">
              <a:defRPr>
                <a:solidFill>
                  <a:schemeClr val="tx1"/>
                </a:solidFill>
                <a:latin typeface="Effra" pitchFamily="2" charset="0"/>
              </a:defRPr>
            </a:lvl5pPr>
            <a:lvl6pPr marL="2526358" indent="-229668" fontAlgn="base">
              <a:spcBef>
                <a:spcPct val="0"/>
              </a:spcBef>
              <a:spcAft>
                <a:spcPct val="0"/>
              </a:spcAft>
              <a:defRPr>
                <a:solidFill>
                  <a:schemeClr val="tx1"/>
                </a:solidFill>
                <a:latin typeface="Effra" pitchFamily="2" charset="0"/>
              </a:defRPr>
            </a:lvl6pPr>
            <a:lvl7pPr marL="2985696" indent="-229668" fontAlgn="base">
              <a:spcBef>
                <a:spcPct val="0"/>
              </a:spcBef>
              <a:spcAft>
                <a:spcPct val="0"/>
              </a:spcAft>
              <a:defRPr>
                <a:solidFill>
                  <a:schemeClr val="tx1"/>
                </a:solidFill>
                <a:latin typeface="Effra" pitchFamily="2" charset="0"/>
              </a:defRPr>
            </a:lvl7pPr>
            <a:lvl8pPr marL="3445033" indent="-229668" fontAlgn="base">
              <a:spcBef>
                <a:spcPct val="0"/>
              </a:spcBef>
              <a:spcAft>
                <a:spcPct val="0"/>
              </a:spcAft>
              <a:defRPr>
                <a:solidFill>
                  <a:schemeClr val="tx1"/>
                </a:solidFill>
                <a:latin typeface="Effra" pitchFamily="2" charset="0"/>
              </a:defRPr>
            </a:lvl8pPr>
            <a:lvl9pPr marL="3904371" indent="-229668" fontAlgn="base">
              <a:spcBef>
                <a:spcPct val="0"/>
              </a:spcBef>
              <a:spcAft>
                <a:spcPct val="0"/>
              </a:spcAft>
              <a:defRPr>
                <a:solidFill>
                  <a:schemeClr val="tx1"/>
                </a:solidFill>
                <a:latin typeface="Effra" pitchFamily="2" charset="0"/>
              </a:defRPr>
            </a:lvl9pPr>
          </a:lstStyle>
          <a:p>
            <a:pPr>
              <a:defRPr/>
            </a:pPr>
            <a:fld id="{9E0DA4DB-5866-4417-A6AB-EA9DEDEEA5EF}" type="slidenum">
              <a:rPr lang="fr-FR" altLang="fr-FR" smtClean="0">
                <a:solidFill>
                  <a:prstClr val="black"/>
                </a:solidFill>
                <a:latin typeface="Calibri" pitchFamily="34" charset="0"/>
              </a:rPr>
              <a:pPr>
                <a:defRPr/>
              </a:pPr>
              <a:t>12</a:t>
            </a:fld>
            <a:endParaRPr lang="fr-FR" altLang="fr-FR">
              <a:solidFill>
                <a:prstClr val="black"/>
              </a:solidFill>
              <a:latin typeface="Calibri" pitchFamily="34" charset="0"/>
            </a:endParaRPr>
          </a:p>
        </p:txBody>
      </p:sp>
    </p:spTree>
    <p:extLst>
      <p:ext uri="{BB962C8B-B14F-4D97-AF65-F5344CB8AC3E}">
        <p14:creationId xmlns:p14="http://schemas.microsoft.com/office/powerpoint/2010/main" val="84613958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480C22E-83D4-6DE7-D21B-2DEA85200F02}"/>
            </a:ext>
          </a:extLst>
        </p:cNvPr>
        <p:cNvGrpSpPr/>
        <p:nvPr/>
      </p:nvGrpSpPr>
      <p:grpSpPr>
        <a:xfrm>
          <a:off x="0" y="0"/>
          <a:ext cx="0" cy="0"/>
          <a:chOff x="0" y="0"/>
          <a:chExt cx="0" cy="0"/>
        </a:xfrm>
      </p:grpSpPr>
      <p:sp>
        <p:nvSpPr>
          <p:cNvPr id="36866" name="Espace réservé de l'image des diapositives 1">
            <a:extLst>
              <a:ext uri="{FF2B5EF4-FFF2-40B4-BE49-F238E27FC236}">
                <a16:creationId xmlns:a16="http://schemas.microsoft.com/office/drawing/2014/main" id="{F068A369-9155-25B7-D76F-BE29535FD03E}"/>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6867" name="Espace réservé des commentaires 2">
            <a:extLst>
              <a:ext uri="{FF2B5EF4-FFF2-40B4-BE49-F238E27FC236}">
                <a16:creationId xmlns:a16="http://schemas.microsoft.com/office/drawing/2014/main" id="{F03B1649-E471-6220-019E-B7AB40566AE2}"/>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fr-FR" altLang="fr-FR" dirty="0"/>
          </a:p>
        </p:txBody>
      </p:sp>
      <p:sp>
        <p:nvSpPr>
          <p:cNvPr id="7172" name="Espace réservé du numéro de diapositive 3">
            <a:extLst>
              <a:ext uri="{FF2B5EF4-FFF2-40B4-BE49-F238E27FC236}">
                <a16:creationId xmlns:a16="http://schemas.microsoft.com/office/drawing/2014/main" id="{C0D86E59-2EDE-B724-03E0-C136958762A4}"/>
              </a:ext>
            </a:extLst>
          </p:cNvPr>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Effra" pitchFamily="2" charset="0"/>
              </a:defRPr>
            </a:lvl1pPr>
            <a:lvl2pPr marL="746424" indent="-287086">
              <a:defRPr>
                <a:solidFill>
                  <a:schemeClr val="tx1"/>
                </a:solidFill>
                <a:latin typeface="Effra" pitchFamily="2" charset="0"/>
              </a:defRPr>
            </a:lvl2pPr>
            <a:lvl3pPr marL="1148344" indent="-229668">
              <a:defRPr>
                <a:solidFill>
                  <a:schemeClr val="tx1"/>
                </a:solidFill>
                <a:latin typeface="Effra" pitchFamily="2" charset="0"/>
              </a:defRPr>
            </a:lvl3pPr>
            <a:lvl4pPr marL="1607682" indent="-229668">
              <a:defRPr>
                <a:solidFill>
                  <a:schemeClr val="tx1"/>
                </a:solidFill>
                <a:latin typeface="Effra" pitchFamily="2" charset="0"/>
              </a:defRPr>
            </a:lvl4pPr>
            <a:lvl5pPr marL="2067020" indent="-229668">
              <a:defRPr>
                <a:solidFill>
                  <a:schemeClr val="tx1"/>
                </a:solidFill>
                <a:latin typeface="Effra" pitchFamily="2" charset="0"/>
              </a:defRPr>
            </a:lvl5pPr>
            <a:lvl6pPr marL="2526358" indent="-229668" fontAlgn="base">
              <a:spcBef>
                <a:spcPct val="0"/>
              </a:spcBef>
              <a:spcAft>
                <a:spcPct val="0"/>
              </a:spcAft>
              <a:defRPr>
                <a:solidFill>
                  <a:schemeClr val="tx1"/>
                </a:solidFill>
                <a:latin typeface="Effra" pitchFamily="2" charset="0"/>
              </a:defRPr>
            </a:lvl6pPr>
            <a:lvl7pPr marL="2985696" indent="-229668" fontAlgn="base">
              <a:spcBef>
                <a:spcPct val="0"/>
              </a:spcBef>
              <a:spcAft>
                <a:spcPct val="0"/>
              </a:spcAft>
              <a:defRPr>
                <a:solidFill>
                  <a:schemeClr val="tx1"/>
                </a:solidFill>
                <a:latin typeface="Effra" pitchFamily="2" charset="0"/>
              </a:defRPr>
            </a:lvl7pPr>
            <a:lvl8pPr marL="3445033" indent="-229668" fontAlgn="base">
              <a:spcBef>
                <a:spcPct val="0"/>
              </a:spcBef>
              <a:spcAft>
                <a:spcPct val="0"/>
              </a:spcAft>
              <a:defRPr>
                <a:solidFill>
                  <a:schemeClr val="tx1"/>
                </a:solidFill>
                <a:latin typeface="Effra" pitchFamily="2" charset="0"/>
              </a:defRPr>
            </a:lvl8pPr>
            <a:lvl9pPr marL="3904371" indent="-229668" fontAlgn="base">
              <a:spcBef>
                <a:spcPct val="0"/>
              </a:spcBef>
              <a:spcAft>
                <a:spcPct val="0"/>
              </a:spcAft>
              <a:defRPr>
                <a:solidFill>
                  <a:schemeClr val="tx1"/>
                </a:solidFill>
                <a:latin typeface="Effra" pitchFamily="2" charset="0"/>
              </a:defRPr>
            </a:lvl9pPr>
          </a:lstStyle>
          <a:p>
            <a:pPr>
              <a:defRPr/>
            </a:pPr>
            <a:fld id="{9E0DA4DB-5866-4417-A6AB-EA9DEDEEA5EF}" type="slidenum">
              <a:rPr lang="fr-FR" altLang="fr-FR" smtClean="0">
                <a:solidFill>
                  <a:prstClr val="black"/>
                </a:solidFill>
                <a:latin typeface="Calibri" pitchFamily="34" charset="0"/>
              </a:rPr>
              <a:pPr>
                <a:defRPr/>
              </a:pPr>
              <a:t>13</a:t>
            </a:fld>
            <a:endParaRPr lang="fr-FR" altLang="fr-FR">
              <a:solidFill>
                <a:prstClr val="black"/>
              </a:solidFill>
              <a:latin typeface="Calibri" pitchFamily="34" charset="0"/>
            </a:endParaRPr>
          </a:p>
        </p:txBody>
      </p:sp>
    </p:spTree>
    <p:extLst>
      <p:ext uri="{BB962C8B-B14F-4D97-AF65-F5344CB8AC3E}">
        <p14:creationId xmlns:p14="http://schemas.microsoft.com/office/powerpoint/2010/main" val="331917639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Espace réservé de l'image des diapositives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6867" name="Espace réservé des commentaires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fr-FR" altLang="fr-FR" dirty="0"/>
          </a:p>
        </p:txBody>
      </p:sp>
      <p:sp>
        <p:nvSpPr>
          <p:cNvPr id="7172" name="Espace réservé du numéro de diapositive 3"/>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Effra" pitchFamily="2" charset="0"/>
              </a:defRPr>
            </a:lvl1pPr>
            <a:lvl2pPr marL="746424" indent="-287086">
              <a:defRPr>
                <a:solidFill>
                  <a:schemeClr val="tx1"/>
                </a:solidFill>
                <a:latin typeface="Effra" pitchFamily="2" charset="0"/>
              </a:defRPr>
            </a:lvl2pPr>
            <a:lvl3pPr marL="1148344" indent="-229668">
              <a:defRPr>
                <a:solidFill>
                  <a:schemeClr val="tx1"/>
                </a:solidFill>
                <a:latin typeface="Effra" pitchFamily="2" charset="0"/>
              </a:defRPr>
            </a:lvl3pPr>
            <a:lvl4pPr marL="1607682" indent="-229668">
              <a:defRPr>
                <a:solidFill>
                  <a:schemeClr val="tx1"/>
                </a:solidFill>
                <a:latin typeface="Effra" pitchFamily="2" charset="0"/>
              </a:defRPr>
            </a:lvl4pPr>
            <a:lvl5pPr marL="2067020" indent="-229668">
              <a:defRPr>
                <a:solidFill>
                  <a:schemeClr val="tx1"/>
                </a:solidFill>
                <a:latin typeface="Effra" pitchFamily="2" charset="0"/>
              </a:defRPr>
            </a:lvl5pPr>
            <a:lvl6pPr marL="2526358" indent="-229668" fontAlgn="base">
              <a:spcBef>
                <a:spcPct val="0"/>
              </a:spcBef>
              <a:spcAft>
                <a:spcPct val="0"/>
              </a:spcAft>
              <a:defRPr>
                <a:solidFill>
                  <a:schemeClr val="tx1"/>
                </a:solidFill>
                <a:latin typeface="Effra" pitchFamily="2" charset="0"/>
              </a:defRPr>
            </a:lvl6pPr>
            <a:lvl7pPr marL="2985696" indent="-229668" fontAlgn="base">
              <a:spcBef>
                <a:spcPct val="0"/>
              </a:spcBef>
              <a:spcAft>
                <a:spcPct val="0"/>
              </a:spcAft>
              <a:defRPr>
                <a:solidFill>
                  <a:schemeClr val="tx1"/>
                </a:solidFill>
                <a:latin typeface="Effra" pitchFamily="2" charset="0"/>
              </a:defRPr>
            </a:lvl7pPr>
            <a:lvl8pPr marL="3445033" indent="-229668" fontAlgn="base">
              <a:spcBef>
                <a:spcPct val="0"/>
              </a:spcBef>
              <a:spcAft>
                <a:spcPct val="0"/>
              </a:spcAft>
              <a:defRPr>
                <a:solidFill>
                  <a:schemeClr val="tx1"/>
                </a:solidFill>
                <a:latin typeface="Effra" pitchFamily="2" charset="0"/>
              </a:defRPr>
            </a:lvl8pPr>
            <a:lvl9pPr marL="3904371" indent="-229668" fontAlgn="base">
              <a:spcBef>
                <a:spcPct val="0"/>
              </a:spcBef>
              <a:spcAft>
                <a:spcPct val="0"/>
              </a:spcAft>
              <a:defRPr>
                <a:solidFill>
                  <a:schemeClr val="tx1"/>
                </a:solidFill>
                <a:latin typeface="Effra" pitchFamily="2" charset="0"/>
              </a:defRPr>
            </a:lvl9pPr>
          </a:lstStyle>
          <a:p>
            <a:pPr>
              <a:defRPr/>
            </a:pPr>
            <a:fld id="{9E0DA4DB-5866-4417-A6AB-EA9DEDEEA5EF}" type="slidenum">
              <a:rPr lang="fr-FR" altLang="fr-FR" smtClean="0">
                <a:solidFill>
                  <a:prstClr val="black"/>
                </a:solidFill>
                <a:latin typeface="Calibri" pitchFamily="34" charset="0"/>
              </a:rPr>
              <a:pPr>
                <a:defRPr/>
              </a:pPr>
              <a:t>14</a:t>
            </a:fld>
            <a:endParaRPr lang="fr-FR" altLang="fr-FR">
              <a:solidFill>
                <a:prstClr val="black"/>
              </a:solidFill>
              <a:latin typeface="Calibri" pitchFamily="34" charset="0"/>
            </a:endParaRPr>
          </a:p>
        </p:txBody>
      </p:sp>
    </p:spTree>
    <p:extLst>
      <p:ext uri="{BB962C8B-B14F-4D97-AF65-F5344CB8AC3E}">
        <p14:creationId xmlns:p14="http://schemas.microsoft.com/office/powerpoint/2010/main" val="72114424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7584462-D30C-B88C-84DB-9419754B6856}"/>
            </a:ext>
          </a:extLst>
        </p:cNvPr>
        <p:cNvGrpSpPr/>
        <p:nvPr/>
      </p:nvGrpSpPr>
      <p:grpSpPr>
        <a:xfrm>
          <a:off x="0" y="0"/>
          <a:ext cx="0" cy="0"/>
          <a:chOff x="0" y="0"/>
          <a:chExt cx="0" cy="0"/>
        </a:xfrm>
      </p:grpSpPr>
      <p:sp>
        <p:nvSpPr>
          <p:cNvPr id="36866" name="Espace réservé de l'image des diapositives 1">
            <a:extLst>
              <a:ext uri="{FF2B5EF4-FFF2-40B4-BE49-F238E27FC236}">
                <a16:creationId xmlns:a16="http://schemas.microsoft.com/office/drawing/2014/main" id="{6262741E-8803-EDEA-082F-19871DFA9BF8}"/>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6867" name="Espace réservé des commentaires 2">
            <a:extLst>
              <a:ext uri="{FF2B5EF4-FFF2-40B4-BE49-F238E27FC236}">
                <a16:creationId xmlns:a16="http://schemas.microsoft.com/office/drawing/2014/main" id="{F76BD020-5CD9-752E-E2E6-5DA7AB3B2D4F}"/>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fr-FR" altLang="fr-FR" dirty="0"/>
          </a:p>
        </p:txBody>
      </p:sp>
      <p:sp>
        <p:nvSpPr>
          <p:cNvPr id="7172" name="Espace réservé du numéro de diapositive 3">
            <a:extLst>
              <a:ext uri="{FF2B5EF4-FFF2-40B4-BE49-F238E27FC236}">
                <a16:creationId xmlns:a16="http://schemas.microsoft.com/office/drawing/2014/main" id="{DC75768D-4961-BC3F-F27B-FAF6B787D988}"/>
              </a:ext>
            </a:extLst>
          </p:cNvPr>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Effra" pitchFamily="2" charset="0"/>
              </a:defRPr>
            </a:lvl1pPr>
            <a:lvl2pPr marL="746424" indent="-287086">
              <a:defRPr>
                <a:solidFill>
                  <a:schemeClr val="tx1"/>
                </a:solidFill>
                <a:latin typeface="Effra" pitchFamily="2" charset="0"/>
              </a:defRPr>
            </a:lvl2pPr>
            <a:lvl3pPr marL="1148344" indent="-229668">
              <a:defRPr>
                <a:solidFill>
                  <a:schemeClr val="tx1"/>
                </a:solidFill>
                <a:latin typeface="Effra" pitchFamily="2" charset="0"/>
              </a:defRPr>
            </a:lvl3pPr>
            <a:lvl4pPr marL="1607682" indent="-229668">
              <a:defRPr>
                <a:solidFill>
                  <a:schemeClr val="tx1"/>
                </a:solidFill>
                <a:latin typeface="Effra" pitchFamily="2" charset="0"/>
              </a:defRPr>
            </a:lvl4pPr>
            <a:lvl5pPr marL="2067020" indent="-229668">
              <a:defRPr>
                <a:solidFill>
                  <a:schemeClr val="tx1"/>
                </a:solidFill>
                <a:latin typeface="Effra" pitchFamily="2" charset="0"/>
              </a:defRPr>
            </a:lvl5pPr>
            <a:lvl6pPr marL="2526358" indent="-229668" fontAlgn="base">
              <a:spcBef>
                <a:spcPct val="0"/>
              </a:spcBef>
              <a:spcAft>
                <a:spcPct val="0"/>
              </a:spcAft>
              <a:defRPr>
                <a:solidFill>
                  <a:schemeClr val="tx1"/>
                </a:solidFill>
                <a:latin typeface="Effra" pitchFamily="2" charset="0"/>
              </a:defRPr>
            </a:lvl6pPr>
            <a:lvl7pPr marL="2985696" indent="-229668" fontAlgn="base">
              <a:spcBef>
                <a:spcPct val="0"/>
              </a:spcBef>
              <a:spcAft>
                <a:spcPct val="0"/>
              </a:spcAft>
              <a:defRPr>
                <a:solidFill>
                  <a:schemeClr val="tx1"/>
                </a:solidFill>
                <a:latin typeface="Effra" pitchFamily="2" charset="0"/>
              </a:defRPr>
            </a:lvl7pPr>
            <a:lvl8pPr marL="3445033" indent="-229668" fontAlgn="base">
              <a:spcBef>
                <a:spcPct val="0"/>
              </a:spcBef>
              <a:spcAft>
                <a:spcPct val="0"/>
              </a:spcAft>
              <a:defRPr>
                <a:solidFill>
                  <a:schemeClr val="tx1"/>
                </a:solidFill>
                <a:latin typeface="Effra" pitchFamily="2" charset="0"/>
              </a:defRPr>
            </a:lvl8pPr>
            <a:lvl9pPr marL="3904371" indent="-229668" fontAlgn="base">
              <a:spcBef>
                <a:spcPct val="0"/>
              </a:spcBef>
              <a:spcAft>
                <a:spcPct val="0"/>
              </a:spcAft>
              <a:defRPr>
                <a:solidFill>
                  <a:schemeClr val="tx1"/>
                </a:solidFill>
                <a:latin typeface="Effra" pitchFamily="2" charset="0"/>
              </a:defRPr>
            </a:lvl9pPr>
          </a:lstStyle>
          <a:p>
            <a:pPr>
              <a:defRPr/>
            </a:pPr>
            <a:fld id="{9E0DA4DB-5866-4417-A6AB-EA9DEDEEA5EF}" type="slidenum">
              <a:rPr lang="fr-FR" altLang="fr-FR" smtClean="0">
                <a:solidFill>
                  <a:prstClr val="black"/>
                </a:solidFill>
                <a:latin typeface="Calibri" pitchFamily="34" charset="0"/>
              </a:rPr>
              <a:pPr>
                <a:defRPr/>
              </a:pPr>
              <a:t>15</a:t>
            </a:fld>
            <a:endParaRPr lang="fr-FR" altLang="fr-FR">
              <a:solidFill>
                <a:prstClr val="black"/>
              </a:solidFill>
              <a:latin typeface="Calibri" pitchFamily="34" charset="0"/>
            </a:endParaRPr>
          </a:p>
        </p:txBody>
      </p:sp>
    </p:spTree>
    <p:extLst>
      <p:ext uri="{BB962C8B-B14F-4D97-AF65-F5344CB8AC3E}">
        <p14:creationId xmlns:p14="http://schemas.microsoft.com/office/powerpoint/2010/main" val="65276387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D879391-6914-0DF5-9086-6FCE248FCA39}"/>
            </a:ext>
          </a:extLst>
        </p:cNvPr>
        <p:cNvGrpSpPr/>
        <p:nvPr/>
      </p:nvGrpSpPr>
      <p:grpSpPr>
        <a:xfrm>
          <a:off x="0" y="0"/>
          <a:ext cx="0" cy="0"/>
          <a:chOff x="0" y="0"/>
          <a:chExt cx="0" cy="0"/>
        </a:xfrm>
      </p:grpSpPr>
      <p:sp>
        <p:nvSpPr>
          <p:cNvPr id="36866" name="Espace réservé de l'image des diapositives 1">
            <a:extLst>
              <a:ext uri="{FF2B5EF4-FFF2-40B4-BE49-F238E27FC236}">
                <a16:creationId xmlns:a16="http://schemas.microsoft.com/office/drawing/2014/main" id="{5C428326-94FD-8B73-917A-6908B54CCD24}"/>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6867" name="Espace réservé des commentaires 2">
            <a:extLst>
              <a:ext uri="{FF2B5EF4-FFF2-40B4-BE49-F238E27FC236}">
                <a16:creationId xmlns:a16="http://schemas.microsoft.com/office/drawing/2014/main" id="{91D6B71E-E060-F029-1865-7CD5F03581CC}"/>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fr-FR" altLang="fr-FR" dirty="0"/>
          </a:p>
        </p:txBody>
      </p:sp>
      <p:sp>
        <p:nvSpPr>
          <p:cNvPr id="7172" name="Espace réservé du numéro de diapositive 3">
            <a:extLst>
              <a:ext uri="{FF2B5EF4-FFF2-40B4-BE49-F238E27FC236}">
                <a16:creationId xmlns:a16="http://schemas.microsoft.com/office/drawing/2014/main" id="{57E3605D-B508-87B9-D587-AFAFD7E56267}"/>
              </a:ext>
            </a:extLst>
          </p:cNvPr>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Effra" pitchFamily="2" charset="0"/>
              </a:defRPr>
            </a:lvl1pPr>
            <a:lvl2pPr marL="746424" indent="-287086">
              <a:defRPr>
                <a:solidFill>
                  <a:schemeClr val="tx1"/>
                </a:solidFill>
                <a:latin typeface="Effra" pitchFamily="2" charset="0"/>
              </a:defRPr>
            </a:lvl2pPr>
            <a:lvl3pPr marL="1148344" indent="-229668">
              <a:defRPr>
                <a:solidFill>
                  <a:schemeClr val="tx1"/>
                </a:solidFill>
                <a:latin typeface="Effra" pitchFamily="2" charset="0"/>
              </a:defRPr>
            </a:lvl3pPr>
            <a:lvl4pPr marL="1607682" indent="-229668">
              <a:defRPr>
                <a:solidFill>
                  <a:schemeClr val="tx1"/>
                </a:solidFill>
                <a:latin typeface="Effra" pitchFamily="2" charset="0"/>
              </a:defRPr>
            </a:lvl4pPr>
            <a:lvl5pPr marL="2067020" indent="-229668">
              <a:defRPr>
                <a:solidFill>
                  <a:schemeClr val="tx1"/>
                </a:solidFill>
                <a:latin typeface="Effra" pitchFamily="2" charset="0"/>
              </a:defRPr>
            </a:lvl5pPr>
            <a:lvl6pPr marL="2526358" indent="-229668" fontAlgn="base">
              <a:spcBef>
                <a:spcPct val="0"/>
              </a:spcBef>
              <a:spcAft>
                <a:spcPct val="0"/>
              </a:spcAft>
              <a:defRPr>
                <a:solidFill>
                  <a:schemeClr val="tx1"/>
                </a:solidFill>
                <a:latin typeface="Effra" pitchFamily="2" charset="0"/>
              </a:defRPr>
            </a:lvl6pPr>
            <a:lvl7pPr marL="2985696" indent="-229668" fontAlgn="base">
              <a:spcBef>
                <a:spcPct val="0"/>
              </a:spcBef>
              <a:spcAft>
                <a:spcPct val="0"/>
              </a:spcAft>
              <a:defRPr>
                <a:solidFill>
                  <a:schemeClr val="tx1"/>
                </a:solidFill>
                <a:latin typeface="Effra" pitchFamily="2" charset="0"/>
              </a:defRPr>
            </a:lvl7pPr>
            <a:lvl8pPr marL="3445033" indent="-229668" fontAlgn="base">
              <a:spcBef>
                <a:spcPct val="0"/>
              </a:spcBef>
              <a:spcAft>
                <a:spcPct val="0"/>
              </a:spcAft>
              <a:defRPr>
                <a:solidFill>
                  <a:schemeClr val="tx1"/>
                </a:solidFill>
                <a:latin typeface="Effra" pitchFamily="2" charset="0"/>
              </a:defRPr>
            </a:lvl8pPr>
            <a:lvl9pPr marL="3904371" indent="-229668" fontAlgn="base">
              <a:spcBef>
                <a:spcPct val="0"/>
              </a:spcBef>
              <a:spcAft>
                <a:spcPct val="0"/>
              </a:spcAft>
              <a:defRPr>
                <a:solidFill>
                  <a:schemeClr val="tx1"/>
                </a:solidFill>
                <a:latin typeface="Effra" pitchFamily="2" charset="0"/>
              </a:defRPr>
            </a:lvl9pPr>
          </a:lstStyle>
          <a:p>
            <a:pPr>
              <a:defRPr/>
            </a:pPr>
            <a:fld id="{9E0DA4DB-5866-4417-A6AB-EA9DEDEEA5EF}" type="slidenum">
              <a:rPr lang="fr-FR" altLang="fr-FR" smtClean="0">
                <a:solidFill>
                  <a:prstClr val="black"/>
                </a:solidFill>
                <a:latin typeface="Calibri" pitchFamily="34" charset="0"/>
              </a:rPr>
              <a:pPr>
                <a:defRPr/>
              </a:pPr>
              <a:t>16</a:t>
            </a:fld>
            <a:endParaRPr lang="fr-FR" altLang="fr-FR">
              <a:solidFill>
                <a:prstClr val="black"/>
              </a:solidFill>
              <a:latin typeface="Calibri" pitchFamily="34" charset="0"/>
            </a:endParaRPr>
          </a:p>
        </p:txBody>
      </p:sp>
    </p:spTree>
    <p:extLst>
      <p:ext uri="{BB962C8B-B14F-4D97-AF65-F5344CB8AC3E}">
        <p14:creationId xmlns:p14="http://schemas.microsoft.com/office/powerpoint/2010/main" val="117705298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270BBDC-F784-94A7-4AE9-90CB2719D1C9}"/>
            </a:ext>
          </a:extLst>
        </p:cNvPr>
        <p:cNvGrpSpPr/>
        <p:nvPr/>
      </p:nvGrpSpPr>
      <p:grpSpPr>
        <a:xfrm>
          <a:off x="0" y="0"/>
          <a:ext cx="0" cy="0"/>
          <a:chOff x="0" y="0"/>
          <a:chExt cx="0" cy="0"/>
        </a:xfrm>
      </p:grpSpPr>
      <p:sp>
        <p:nvSpPr>
          <p:cNvPr id="36866" name="Espace réservé de l'image des diapositives 1">
            <a:extLst>
              <a:ext uri="{FF2B5EF4-FFF2-40B4-BE49-F238E27FC236}">
                <a16:creationId xmlns:a16="http://schemas.microsoft.com/office/drawing/2014/main" id="{328E3675-CFCF-11C6-1072-3F0F1675E64E}"/>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6867" name="Espace réservé des commentaires 2">
            <a:extLst>
              <a:ext uri="{FF2B5EF4-FFF2-40B4-BE49-F238E27FC236}">
                <a16:creationId xmlns:a16="http://schemas.microsoft.com/office/drawing/2014/main" id="{02CFE8D2-A65E-9EBA-6580-5E3909D60AE3}"/>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fr-FR" altLang="fr-FR" dirty="0"/>
          </a:p>
        </p:txBody>
      </p:sp>
      <p:sp>
        <p:nvSpPr>
          <p:cNvPr id="7172" name="Espace réservé du numéro de diapositive 3">
            <a:extLst>
              <a:ext uri="{FF2B5EF4-FFF2-40B4-BE49-F238E27FC236}">
                <a16:creationId xmlns:a16="http://schemas.microsoft.com/office/drawing/2014/main" id="{EAC05E63-B0F6-5B90-9B34-21407F502E2C}"/>
              </a:ext>
            </a:extLst>
          </p:cNvPr>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Effra" pitchFamily="2" charset="0"/>
              </a:defRPr>
            </a:lvl1pPr>
            <a:lvl2pPr marL="746424" indent="-287086">
              <a:defRPr>
                <a:solidFill>
                  <a:schemeClr val="tx1"/>
                </a:solidFill>
                <a:latin typeface="Effra" pitchFamily="2" charset="0"/>
              </a:defRPr>
            </a:lvl2pPr>
            <a:lvl3pPr marL="1148344" indent="-229668">
              <a:defRPr>
                <a:solidFill>
                  <a:schemeClr val="tx1"/>
                </a:solidFill>
                <a:latin typeface="Effra" pitchFamily="2" charset="0"/>
              </a:defRPr>
            </a:lvl3pPr>
            <a:lvl4pPr marL="1607682" indent="-229668">
              <a:defRPr>
                <a:solidFill>
                  <a:schemeClr val="tx1"/>
                </a:solidFill>
                <a:latin typeface="Effra" pitchFamily="2" charset="0"/>
              </a:defRPr>
            </a:lvl4pPr>
            <a:lvl5pPr marL="2067020" indent="-229668">
              <a:defRPr>
                <a:solidFill>
                  <a:schemeClr val="tx1"/>
                </a:solidFill>
                <a:latin typeface="Effra" pitchFamily="2" charset="0"/>
              </a:defRPr>
            </a:lvl5pPr>
            <a:lvl6pPr marL="2526358" indent="-229668" fontAlgn="base">
              <a:spcBef>
                <a:spcPct val="0"/>
              </a:spcBef>
              <a:spcAft>
                <a:spcPct val="0"/>
              </a:spcAft>
              <a:defRPr>
                <a:solidFill>
                  <a:schemeClr val="tx1"/>
                </a:solidFill>
                <a:latin typeface="Effra" pitchFamily="2" charset="0"/>
              </a:defRPr>
            </a:lvl6pPr>
            <a:lvl7pPr marL="2985696" indent="-229668" fontAlgn="base">
              <a:spcBef>
                <a:spcPct val="0"/>
              </a:spcBef>
              <a:spcAft>
                <a:spcPct val="0"/>
              </a:spcAft>
              <a:defRPr>
                <a:solidFill>
                  <a:schemeClr val="tx1"/>
                </a:solidFill>
                <a:latin typeface="Effra" pitchFamily="2" charset="0"/>
              </a:defRPr>
            </a:lvl7pPr>
            <a:lvl8pPr marL="3445033" indent="-229668" fontAlgn="base">
              <a:spcBef>
                <a:spcPct val="0"/>
              </a:spcBef>
              <a:spcAft>
                <a:spcPct val="0"/>
              </a:spcAft>
              <a:defRPr>
                <a:solidFill>
                  <a:schemeClr val="tx1"/>
                </a:solidFill>
                <a:latin typeface="Effra" pitchFamily="2" charset="0"/>
              </a:defRPr>
            </a:lvl8pPr>
            <a:lvl9pPr marL="3904371" indent="-229668" fontAlgn="base">
              <a:spcBef>
                <a:spcPct val="0"/>
              </a:spcBef>
              <a:spcAft>
                <a:spcPct val="0"/>
              </a:spcAft>
              <a:defRPr>
                <a:solidFill>
                  <a:schemeClr val="tx1"/>
                </a:solidFill>
                <a:latin typeface="Effra" pitchFamily="2" charset="0"/>
              </a:defRPr>
            </a:lvl9pPr>
          </a:lstStyle>
          <a:p>
            <a:pPr>
              <a:defRPr/>
            </a:pPr>
            <a:fld id="{9E0DA4DB-5866-4417-A6AB-EA9DEDEEA5EF}" type="slidenum">
              <a:rPr lang="fr-FR" altLang="fr-FR" smtClean="0">
                <a:solidFill>
                  <a:prstClr val="black"/>
                </a:solidFill>
                <a:latin typeface="Calibri" pitchFamily="34" charset="0"/>
              </a:rPr>
              <a:pPr>
                <a:defRPr/>
              </a:pPr>
              <a:t>17</a:t>
            </a:fld>
            <a:endParaRPr lang="fr-FR" altLang="fr-FR">
              <a:solidFill>
                <a:prstClr val="black"/>
              </a:solidFill>
              <a:latin typeface="Calibri" pitchFamily="34" charset="0"/>
            </a:endParaRPr>
          </a:p>
        </p:txBody>
      </p:sp>
    </p:spTree>
    <p:extLst>
      <p:ext uri="{BB962C8B-B14F-4D97-AF65-F5344CB8AC3E}">
        <p14:creationId xmlns:p14="http://schemas.microsoft.com/office/powerpoint/2010/main" val="401652875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8E2B507-4762-98A5-A7E2-867CC3AB2D19}"/>
            </a:ext>
          </a:extLst>
        </p:cNvPr>
        <p:cNvGrpSpPr/>
        <p:nvPr/>
      </p:nvGrpSpPr>
      <p:grpSpPr>
        <a:xfrm>
          <a:off x="0" y="0"/>
          <a:ext cx="0" cy="0"/>
          <a:chOff x="0" y="0"/>
          <a:chExt cx="0" cy="0"/>
        </a:xfrm>
      </p:grpSpPr>
      <p:sp>
        <p:nvSpPr>
          <p:cNvPr id="36866" name="Espace réservé de l'image des diapositives 1">
            <a:extLst>
              <a:ext uri="{FF2B5EF4-FFF2-40B4-BE49-F238E27FC236}">
                <a16:creationId xmlns:a16="http://schemas.microsoft.com/office/drawing/2014/main" id="{8F0E02F3-CBE9-4DC0-E486-845C340B8AD8}"/>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6867" name="Espace réservé des commentaires 2">
            <a:extLst>
              <a:ext uri="{FF2B5EF4-FFF2-40B4-BE49-F238E27FC236}">
                <a16:creationId xmlns:a16="http://schemas.microsoft.com/office/drawing/2014/main" id="{33DE2573-5CE4-5C63-BEF6-2C483CF6F6C7}"/>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fr-FR" altLang="fr-FR" dirty="0"/>
          </a:p>
        </p:txBody>
      </p:sp>
      <p:sp>
        <p:nvSpPr>
          <p:cNvPr id="7172" name="Espace réservé du numéro de diapositive 3">
            <a:extLst>
              <a:ext uri="{FF2B5EF4-FFF2-40B4-BE49-F238E27FC236}">
                <a16:creationId xmlns:a16="http://schemas.microsoft.com/office/drawing/2014/main" id="{1BF1E1E7-3840-5658-4031-0B3B830FFB2C}"/>
              </a:ext>
            </a:extLst>
          </p:cNvPr>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Effra" pitchFamily="2" charset="0"/>
              </a:defRPr>
            </a:lvl1pPr>
            <a:lvl2pPr marL="746424" indent="-287086">
              <a:defRPr>
                <a:solidFill>
                  <a:schemeClr val="tx1"/>
                </a:solidFill>
                <a:latin typeface="Effra" pitchFamily="2" charset="0"/>
              </a:defRPr>
            </a:lvl2pPr>
            <a:lvl3pPr marL="1148344" indent="-229668">
              <a:defRPr>
                <a:solidFill>
                  <a:schemeClr val="tx1"/>
                </a:solidFill>
                <a:latin typeface="Effra" pitchFamily="2" charset="0"/>
              </a:defRPr>
            </a:lvl3pPr>
            <a:lvl4pPr marL="1607682" indent="-229668">
              <a:defRPr>
                <a:solidFill>
                  <a:schemeClr val="tx1"/>
                </a:solidFill>
                <a:latin typeface="Effra" pitchFamily="2" charset="0"/>
              </a:defRPr>
            </a:lvl4pPr>
            <a:lvl5pPr marL="2067020" indent="-229668">
              <a:defRPr>
                <a:solidFill>
                  <a:schemeClr val="tx1"/>
                </a:solidFill>
                <a:latin typeface="Effra" pitchFamily="2" charset="0"/>
              </a:defRPr>
            </a:lvl5pPr>
            <a:lvl6pPr marL="2526358" indent="-229668" fontAlgn="base">
              <a:spcBef>
                <a:spcPct val="0"/>
              </a:spcBef>
              <a:spcAft>
                <a:spcPct val="0"/>
              </a:spcAft>
              <a:defRPr>
                <a:solidFill>
                  <a:schemeClr val="tx1"/>
                </a:solidFill>
                <a:latin typeface="Effra" pitchFamily="2" charset="0"/>
              </a:defRPr>
            </a:lvl6pPr>
            <a:lvl7pPr marL="2985696" indent="-229668" fontAlgn="base">
              <a:spcBef>
                <a:spcPct val="0"/>
              </a:spcBef>
              <a:spcAft>
                <a:spcPct val="0"/>
              </a:spcAft>
              <a:defRPr>
                <a:solidFill>
                  <a:schemeClr val="tx1"/>
                </a:solidFill>
                <a:latin typeface="Effra" pitchFamily="2" charset="0"/>
              </a:defRPr>
            </a:lvl7pPr>
            <a:lvl8pPr marL="3445033" indent="-229668" fontAlgn="base">
              <a:spcBef>
                <a:spcPct val="0"/>
              </a:spcBef>
              <a:spcAft>
                <a:spcPct val="0"/>
              </a:spcAft>
              <a:defRPr>
                <a:solidFill>
                  <a:schemeClr val="tx1"/>
                </a:solidFill>
                <a:latin typeface="Effra" pitchFamily="2" charset="0"/>
              </a:defRPr>
            </a:lvl8pPr>
            <a:lvl9pPr marL="3904371" indent="-229668" fontAlgn="base">
              <a:spcBef>
                <a:spcPct val="0"/>
              </a:spcBef>
              <a:spcAft>
                <a:spcPct val="0"/>
              </a:spcAft>
              <a:defRPr>
                <a:solidFill>
                  <a:schemeClr val="tx1"/>
                </a:solidFill>
                <a:latin typeface="Effra" pitchFamily="2" charset="0"/>
              </a:defRPr>
            </a:lvl9pPr>
          </a:lstStyle>
          <a:p>
            <a:pPr>
              <a:defRPr/>
            </a:pPr>
            <a:fld id="{9E0DA4DB-5866-4417-A6AB-EA9DEDEEA5EF}" type="slidenum">
              <a:rPr lang="fr-FR" altLang="fr-FR" smtClean="0">
                <a:solidFill>
                  <a:prstClr val="black"/>
                </a:solidFill>
                <a:latin typeface="Calibri" pitchFamily="34" charset="0"/>
              </a:rPr>
              <a:pPr>
                <a:defRPr/>
              </a:pPr>
              <a:t>18</a:t>
            </a:fld>
            <a:endParaRPr lang="fr-FR" altLang="fr-FR">
              <a:solidFill>
                <a:prstClr val="black"/>
              </a:solidFill>
              <a:latin typeface="Calibri" pitchFamily="34" charset="0"/>
            </a:endParaRPr>
          </a:p>
        </p:txBody>
      </p:sp>
    </p:spTree>
    <p:extLst>
      <p:ext uri="{BB962C8B-B14F-4D97-AF65-F5344CB8AC3E}">
        <p14:creationId xmlns:p14="http://schemas.microsoft.com/office/powerpoint/2010/main" val="137734130"/>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AEB3B3F-5C57-358C-E7DE-26B084623CA4}"/>
            </a:ext>
          </a:extLst>
        </p:cNvPr>
        <p:cNvGrpSpPr/>
        <p:nvPr/>
      </p:nvGrpSpPr>
      <p:grpSpPr>
        <a:xfrm>
          <a:off x="0" y="0"/>
          <a:ext cx="0" cy="0"/>
          <a:chOff x="0" y="0"/>
          <a:chExt cx="0" cy="0"/>
        </a:xfrm>
      </p:grpSpPr>
      <p:sp>
        <p:nvSpPr>
          <p:cNvPr id="36866" name="Espace réservé de l'image des diapositives 1">
            <a:extLst>
              <a:ext uri="{FF2B5EF4-FFF2-40B4-BE49-F238E27FC236}">
                <a16:creationId xmlns:a16="http://schemas.microsoft.com/office/drawing/2014/main" id="{72CC15C7-6203-C383-D241-B71EEB33413B}"/>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6867" name="Espace réservé des commentaires 2">
            <a:extLst>
              <a:ext uri="{FF2B5EF4-FFF2-40B4-BE49-F238E27FC236}">
                <a16:creationId xmlns:a16="http://schemas.microsoft.com/office/drawing/2014/main" id="{F6524072-F2DE-EAAD-E931-DEABFE3AACE4}"/>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fr-FR" altLang="fr-FR" dirty="0"/>
          </a:p>
        </p:txBody>
      </p:sp>
      <p:sp>
        <p:nvSpPr>
          <p:cNvPr id="7172" name="Espace réservé du numéro de diapositive 3">
            <a:extLst>
              <a:ext uri="{FF2B5EF4-FFF2-40B4-BE49-F238E27FC236}">
                <a16:creationId xmlns:a16="http://schemas.microsoft.com/office/drawing/2014/main" id="{4D24FB56-F64D-6F2C-5C7D-F135B06EC39C}"/>
              </a:ext>
            </a:extLst>
          </p:cNvPr>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Effra" pitchFamily="2" charset="0"/>
              </a:defRPr>
            </a:lvl1pPr>
            <a:lvl2pPr marL="746424" indent="-287086">
              <a:defRPr>
                <a:solidFill>
                  <a:schemeClr val="tx1"/>
                </a:solidFill>
                <a:latin typeface="Effra" pitchFamily="2" charset="0"/>
              </a:defRPr>
            </a:lvl2pPr>
            <a:lvl3pPr marL="1148344" indent="-229668">
              <a:defRPr>
                <a:solidFill>
                  <a:schemeClr val="tx1"/>
                </a:solidFill>
                <a:latin typeface="Effra" pitchFamily="2" charset="0"/>
              </a:defRPr>
            </a:lvl3pPr>
            <a:lvl4pPr marL="1607682" indent="-229668">
              <a:defRPr>
                <a:solidFill>
                  <a:schemeClr val="tx1"/>
                </a:solidFill>
                <a:latin typeface="Effra" pitchFamily="2" charset="0"/>
              </a:defRPr>
            </a:lvl4pPr>
            <a:lvl5pPr marL="2067020" indent="-229668">
              <a:defRPr>
                <a:solidFill>
                  <a:schemeClr val="tx1"/>
                </a:solidFill>
                <a:latin typeface="Effra" pitchFamily="2" charset="0"/>
              </a:defRPr>
            </a:lvl5pPr>
            <a:lvl6pPr marL="2526358" indent="-229668" fontAlgn="base">
              <a:spcBef>
                <a:spcPct val="0"/>
              </a:spcBef>
              <a:spcAft>
                <a:spcPct val="0"/>
              </a:spcAft>
              <a:defRPr>
                <a:solidFill>
                  <a:schemeClr val="tx1"/>
                </a:solidFill>
                <a:latin typeface="Effra" pitchFamily="2" charset="0"/>
              </a:defRPr>
            </a:lvl6pPr>
            <a:lvl7pPr marL="2985696" indent="-229668" fontAlgn="base">
              <a:spcBef>
                <a:spcPct val="0"/>
              </a:spcBef>
              <a:spcAft>
                <a:spcPct val="0"/>
              </a:spcAft>
              <a:defRPr>
                <a:solidFill>
                  <a:schemeClr val="tx1"/>
                </a:solidFill>
                <a:latin typeface="Effra" pitchFamily="2" charset="0"/>
              </a:defRPr>
            </a:lvl7pPr>
            <a:lvl8pPr marL="3445033" indent="-229668" fontAlgn="base">
              <a:spcBef>
                <a:spcPct val="0"/>
              </a:spcBef>
              <a:spcAft>
                <a:spcPct val="0"/>
              </a:spcAft>
              <a:defRPr>
                <a:solidFill>
                  <a:schemeClr val="tx1"/>
                </a:solidFill>
                <a:latin typeface="Effra" pitchFamily="2" charset="0"/>
              </a:defRPr>
            </a:lvl8pPr>
            <a:lvl9pPr marL="3904371" indent="-229668" fontAlgn="base">
              <a:spcBef>
                <a:spcPct val="0"/>
              </a:spcBef>
              <a:spcAft>
                <a:spcPct val="0"/>
              </a:spcAft>
              <a:defRPr>
                <a:solidFill>
                  <a:schemeClr val="tx1"/>
                </a:solidFill>
                <a:latin typeface="Effra" pitchFamily="2" charset="0"/>
              </a:defRPr>
            </a:lvl9pPr>
          </a:lstStyle>
          <a:p>
            <a:pPr>
              <a:defRPr/>
            </a:pPr>
            <a:fld id="{9E0DA4DB-5866-4417-A6AB-EA9DEDEEA5EF}" type="slidenum">
              <a:rPr lang="fr-FR" altLang="fr-FR" smtClean="0">
                <a:solidFill>
                  <a:prstClr val="black"/>
                </a:solidFill>
                <a:latin typeface="Calibri" pitchFamily="34" charset="0"/>
              </a:rPr>
              <a:pPr>
                <a:defRPr/>
              </a:pPr>
              <a:t>19</a:t>
            </a:fld>
            <a:endParaRPr lang="fr-FR" altLang="fr-FR">
              <a:solidFill>
                <a:prstClr val="black"/>
              </a:solidFill>
              <a:latin typeface="Calibri" pitchFamily="34" charset="0"/>
            </a:endParaRPr>
          </a:p>
        </p:txBody>
      </p:sp>
    </p:spTree>
    <p:extLst>
      <p:ext uri="{BB962C8B-B14F-4D97-AF65-F5344CB8AC3E}">
        <p14:creationId xmlns:p14="http://schemas.microsoft.com/office/powerpoint/2010/main" val="417618563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98A180E-8B8B-5D19-3D6F-8BC58FD92B93}"/>
            </a:ext>
          </a:extLst>
        </p:cNvPr>
        <p:cNvGrpSpPr/>
        <p:nvPr/>
      </p:nvGrpSpPr>
      <p:grpSpPr>
        <a:xfrm>
          <a:off x="0" y="0"/>
          <a:ext cx="0" cy="0"/>
          <a:chOff x="0" y="0"/>
          <a:chExt cx="0" cy="0"/>
        </a:xfrm>
      </p:grpSpPr>
      <p:sp>
        <p:nvSpPr>
          <p:cNvPr id="36866" name="Espace réservé de l'image des diapositives 1">
            <a:extLst>
              <a:ext uri="{FF2B5EF4-FFF2-40B4-BE49-F238E27FC236}">
                <a16:creationId xmlns:a16="http://schemas.microsoft.com/office/drawing/2014/main" id="{193CA385-0B88-7830-4EB7-AC37401684EF}"/>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6867" name="Espace réservé des commentaires 2">
            <a:extLst>
              <a:ext uri="{FF2B5EF4-FFF2-40B4-BE49-F238E27FC236}">
                <a16:creationId xmlns:a16="http://schemas.microsoft.com/office/drawing/2014/main" id="{37265DA7-7035-7C22-60E9-7B77DA1E3A3F}"/>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fr-FR" altLang="fr-FR" dirty="0"/>
          </a:p>
        </p:txBody>
      </p:sp>
      <p:sp>
        <p:nvSpPr>
          <p:cNvPr id="7172" name="Espace réservé du numéro de diapositive 3">
            <a:extLst>
              <a:ext uri="{FF2B5EF4-FFF2-40B4-BE49-F238E27FC236}">
                <a16:creationId xmlns:a16="http://schemas.microsoft.com/office/drawing/2014/main" id="{44BA7E80-F68C-E9E8-33BB-287C9075452D}"/>
              </a:ext>
            </a:extLst>
          </p:cNvPr>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Effra" pitchFamily="2" charset="0"/>
              </a:defRPr>
            </a:lvl1pPr>
            <a:lvl2pPr marL="746424" indent="-287086">
              <a:defRPr>
                <a:solidFill>
                  <a:schemeClr val="tx1"/>
                </a:solidFill>
                <a:latin typeface="Effra" pitchFamily="2" charset="0"/>
              </a:defRPr>
            </a:lvl2pPr>
            <a:lvl3pPr marL="1148344" indent="-229668">
              <a:defRPr>
                <a:solidFill>
                  <a:schemeClr val="tx1"/>
                </a:solidFill>
                <a:latin typeface="Effra" pitchFamily="2" charset="0"/>
              </a:defRPr>
            </a:lvl3pPr>
            <a:lvl4pPr marL="1607682" indent="-229668">
              <a:defRPr>
                <a:solidFill>
                  <a:schemeClr val="tx1"/>
                </a:solidFill>
                <a:latin typeface="Effra" pitchFamily="2" charset="0"/>
              </a:defRPr>
            </a:lvl4pPr>
            <a:lvl5pPr marL="2067020" indent="-229668">
              <a:defRPr>
                <a:solidFill>
                  <a:schemeClr val="tx1"/>
                </a:solidFill>
                <a:latin typeface="Effra" pitchFamily="2" charset="0"/>
              </a:defRPr>
            </a:lvl5pPr>
            <a:lvl6pPr marL="2526358" indent="-229668" fontAlgn="base">
              <a:spcBef>
                <a:spcPct val="0"/>
              </a:spcBef>
              <a:spcAft>
                <a:spcPct val="0"/>
              </a:spcAft>
              <a:defRPr>
                <a:solidFill>
                  <a:schemeClr val="tx1"/>
                </a:solidFill>
                <a:latin typeface="Effra" pitchFamily="2" charset="0"/>
              </a:defRPr>
            </a:lvl6pPr>
            <a:lvl7pPr marL="2985696" indent="-229668" fontAlgn="base">
              <a:spcBef>
                <a:spcPct val="0"/>
              </a:spcBef>
              <a:spcAft>
                <a:spcPct val="0"/>
              </a:spcAft>
              <a:defRPr>
                <a:solidFill>
                  <a:schemeClr val="tx1"/>
                </a:solidFill>
                <a:latin typeface="Effra" pitchFamily="2" charset="0"/>
              </a:defRPr>
            </a:lvl7pPr>
            <a:lvl8pPr marL="3445033" indent="-229668" fontAlgn="base">
              <a:spcBef>
                <a:spcPct val="0"/>
              </a:spcBef>
              <a:spcAft>
                <a:spcPct val="0"/>
              </a:spcAft>
              <a:defRPr>
                <a:solidFill>
                  <a:schemeClr val="tx1"/>
                </a:solidFill>
                <a:latin typeface="Effra" pitchFamily="2" charset="0"/>
              </a:defRPr>
            </a:lvl8pPr>
            <a:lvl9pPr marL="3904371" indent="-229668" fontAlgn="base">
              <a:spcBef>
                <a:spcPct val="0"/>
              </a:spcBef>
              <a:spcAft>
                <a:spcPct val="0"/>
              </a:spcAft>
              <a:defRPr>
                <a:solidFill>
                  <a:schemeClr val="tx1"/>
                </a:solidFill>
                <a:latin typeface="Effra" pitchFamily="2" charset="0"/>
              </a:defRPr>
            </a:lvl9pPr>
          </a:lstStyle>
          <a:p>
            <a:pPr>
              <a:defRPr/>
            </a:pPr>
            <a:fld id="{9E0DA4DB-5866-4417-A6AB-EA9DEDEEA5EF}" type="slidenum">
              <a:rPr lang="fr-FR" altLang="fr-FR" smtClean="0">
                <a:solidFill>
                  <a:prstClr val="black"/>
                </a:solidFill>
                <a:latin typeface="Calibri" pitchFamily="34" charset="0"/>
              </a:rPr>
              <a:pPr>
                <a:defRPr/>
              </a:pPr>
              <a:t>2</a:t>
            </a:fld>
            <a:endParaRPr lang="fr-FR" altLang="fr-FR">
              <a:solidFill>
                <a:prstClr val="black"/>
              </a:solidFill>
              <a:latin typeface="Calibri" pitchFamily="34" charset="0"/>
            </a:endParaRPr>
          </a:p>
        </p:txBody>
      </p:sp>
    </p:spTree>
    <p:extLst>
      <p:ext uri="{BB962C8B-B14F-4D97-AF65-F5344CB8AC3E}">
        <p14:creationId xmlns:p14="http://schemas.microsoft.com/office/powerpoint/2010/main" val="594412045"/>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0B37AAD-2A04-8CBF-CD0C-9C8460EA4F80}"/>
            </a:ext>
          </a:extLst>
        </p:cNvPr>
        <p:cNvGrpSpPr/>
        <p:nvPr/>
      </p:nvGrpSpPr>
      <p:grpSpPr>
        <a:xfrm>
          <a:off x="0" y="0"/>
          <a:ext cx="0" cy="0"/>
          <a:chOff x="0" y="0"/>
          <a:chExt cx="0" cy="0"/>
        </a:xfrm>
      </p:grpSpPr>
      <p:sp>
        <p:nvSpPr>
          <p:cNvPr id="36866" name="Espace réservé de l'image des diapositives 1">
            <a:extLst>
              <a:ext uri="{FF2B5EF4-FFF2-40B4-BE49-F238E27FC236}">
                <a16:creationId xmlns:a16="http://schemas.microsoft.com/office/drawing/2014/main" id="{05F24EC4-2FA3-6B95-5FB4-855B2F3936C8}"/>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6867" name="Espace réservé des commentaires 2">
            <a:extLst>
              <a:ext uri="{FF2B5EF4-FFF2-40B4-BE49-F238E27FC236}">
                <a16:creationId xmlns:a16="http://schemas.microsoft.com/office/drawing/2014/main" id="{F8B99562-1459-3A98-B995-85AEA4DCABAB}"/>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fr-FR" altLang="fr-FR" dirty="0"/>
          </a:p>
        </p:txBody>
      </p:sp>
      <p:sp>
        <p:nvSpPr>
          <p:cNvPr id="7172" name="Espace réservé du numéro de diapositive 3">
            <a:extLst>
              <a:ext uri="{FF2B5EF4-FFF2-40B4-BE49-F238E27FC236}">
                <a16:creationId xmlns:a16="http://schemas.microsoft.com/office/drawing/2014/main" id="{4610C80D-449F-0A9B-732C-07CE54DF02E3}"/>
              </a:ext>
            </a:extLst>
          </p:cNvPr>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Effra" pitchFamily="2" charset="0"/>
              </a:defRPr>
            </a:lvl1pPr>
            <a:lvl2pPr marL="746424" indent="-287086">
              <a:defRPr>
                <a:solidFill>
                  <a:schemeClr val="tx1"/>
                </a:solidFill>
                <a:latin typeface="Effra" pitchFamily="2" charset="0"/>
              </a:defRPr>
            </a:lvl2pPr>
            <a:lvl3pPr marL="1148344" indent="-229668">
              <a:defRPr>
                <a:solidFill>
                  <a:schemeClr val="tx1"/>
                </a:solidFill>
                <a:latin typeface="Effra" pitchFamily="2" charset="0"/>
              </a:defRPr>
            </a:lvl3pPr>
            <a:lvl4pPr marL="1607682" indent="-229668">
              <a:defRPr>
                <a:solidFill>
                  <a:schemeClr val="tx1"/>
                </a:solidFill>
                <a:latin typeface="Effra" pitchFamily="2" charset="0"/>
              </a:defRPr>
            </a:lvl4pPr>
            <a:lvl5pPr marL="2067020" indent="-229668">
              <a:defRPr>
                <a:solidFill>
                  <a:schemeClr val="tx1"/>
                </a:solidFill>
                <a:latin typeface="Effra" pitchFamily="2" charset="0"/>
              </a:defRPr>
            </a:lvl5pPr>
            <a:lvl6pPr marL="2526358" indent="-229668" fontAlgn="base">
              <a:spcBef>
                <a:spcPct val="0"/>
              </a:spcBef>
              <a:spcAft>
                <a:spcPct val="0"/>
              </a:spcAft>
              <a:defRPr>
                <a:solidFill>
                  <a:schemeClr val="tx1"/>
                </a:solidFill>
                <a:latin typeface="Effra" pitchFamily="2" charset="0"/>
              </a:defRPr>
            </a:lvl6pPr>
            <a:lvl7pPr marL="2985696" indent="-229668" fontAlgn="base">
              <a:spcBef>
                <a:spcPct val="0"/>
              </a:spcBef>
              <a:spcAft>
                <a:spcPct val="0"/>
              </a:spcAft>
              <a:defRPr>
                <a:solidFill>
                  <a:schemeClr val="tx1"/>
                </a:solidFill>
                <a:latin typeface="Effra" pitchFamily="2" charset="0"/>
              </a:defRPr>
            </a:lvl7pPr>
            <a:lvl8pPr marL="3445033" indent="-229668" fontAlgn="base">
              <a:spcBef>
                <a:spcPct val="0"/>
              </a:spcBef>
              <a:spcAft>
                <a:spcPct val="0"/>
              </a:spcAft>
              <a:defRPr>
                <a:solidFill>
                  <a:schemeClr val="tx1"/>
                </a:solidFill>
                <a:latin typeface="Effra" pitchFamily="2" charset="0"/>
              </a:defRPr>
            </a:lvl8pPr>
            <a:lvl9pPr marL="3904371" indent="-229668" fontAlgn="base">
              <a:spcBef>
                <a:spcPct val="0"/>
              </a:spcBef>
              <a:spcAft>
                <a:spcPct val="0"/>
              </a:spcAft>
              <a:defRPr>
                <a:solidFill>
                  <a:schemeClr val="tx1"/>
                </a:solidFill>
                <a:latin typeface="Effra" pitchFamily="2" charset="0"/>
              </a:defRPr>
            </a:lvl9pPr>
          </a:lstStyle>
          <a:p>
            <a:pPr>
              <a:defRPr/>
            </a:pPr>
            <a:fld id="{9E0DA4DB-5866-4417-A6AB-EA9DEDEEA5EF}" type="slidenum">
              <a:rPr lang="fr-FR" altLang="fr-FR" smtClean="0">
                <a:solidFill>
                  <a:prstClr val="black"/>
                </a:solidFill>
                <a:latin typeface="Calibri" pitchFamily="34" charset="0"/>
              </a:rPr>
              <a:pPr>
                <a:defRPr/>
              </a:pPr>
              <a:t>20</a:t>
            </a:fld>
            <a:endParaRPr lang="fr-FR" altLang="fr-FR">
              <a:solidFill>
                <a:prstClr val="black"/>
              </a:solidFill>
              <a:latin typeface="Calibri" pitchFamily="34" charset="0"/>
            </a:endParaRPr>
          </a:p>
        </p:txBody>
      </p:sp>
    </p:spTree>
    <p:extLst>
      <p:ext uri="{BB962C8B-B14F-4D97-AF65-F5344CB8AC3E}">
        <p14:creationId xmlns:p14="http://schemas.microsoft.com/office/powerpoint/2010/main" val="1681747832"/>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16F78E5-FBD0-DB9C-15D8-AC776FEDEAFF}"/>
            </a:ext>
          </a:extLst>
        </p:cNvPr>
        <p:cNvGrpSpPr/>
        <p:nvPr/>
      </p:nvGrpSpPr>
      <p:grpSpPr>
        <a:xfrm>
          <a:off x="0" y="0"/>
          <a:ext cx="0" cy="0"/>
          <a:chOff x="0" y="0"/>
          <a:chExt cx="0" cy="0"/>
        </a:xfrm>
      </p:grpSpPr>
      <p:sp>
        <p:nvSpPr>
          <p:cNvPr id="36866" name="Espace réservé de l'image des diapositives 1">
            <a:extLst>
              <a:ext uri="{FF2B5EF4-FFF2-40B4-BE49-F238E27FC236}">
                <a16:creationId xmlns:a16="http://schemas.microsoft.com/office/drawing/2014/main" id="{82202BAE-7A0D-155F-ADF9-835BCF2144FE}"/>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6867" name="Espace réservé des commentaires 2">
            <a:extLst>
              <a:ext uri="{FF2B5EF4-FFF2-40B4-BE49-F238E27FC236}">
                <a16:creationId xmlns:a16="http://schemas.microsoft.com/office/drawing/2014/main" id="{9ADFC8A3-D917-A2CD-EED6-D74A5DA96119}"/>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fr-FR" altLang="fr-FR" dirty="0"/>
          </a:p>
        </p:txBody>
      </p:sp>
      <p:sp>
        <p:nvSpPr>
          <p:cNvPr id="7172" name="Espace réservé du numéro de diapositive 3">
            <a:extLst>
              <a:ext uri="{FF2B5EF4-FFF2-40B4-BE49-F238E27FC236}">
                <a16:creationId xmlns:a16="http://schemas.microsoft.com/office/drawing/2014/main" id="{B8892250-618C-372E-4102-78671475BEE9}"/>
              </a:ext>
            </a:extLst>
          </p:cNvPr>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Effra" pitchFamily="2" charset="0"/>
              </a:defRPr>
            </a:lvl1pPr>
            <a:lvl2pPr marL="746424" indent="-287086">
              <a:defRPr>
                <a:solidFill>
                  <a:schemeClr val="tx1"/>
                </a:solidFill>
                <a:latin typeface="Effra" pitchFamily="2" charset="0"/>
              </a:defRPr>
            </a:lvl2pPr>
            <a:lvl3pPr marL="1148344" indent="-229668">
              <a:defRPr>
                <a:solidFill>
                  <a:schemeClr val="tx1"/>
                </a:solidFill>
                <a:latin typeface="Effra" pitchFamily="2" charset="0"/>
              </a:defRPr>
            </a:lvl3pPr>
            <a:lvl4pPr marL="1607682" indent="-229668">
              <a:defRPr>
                <a:solidFill>
                  <a:schemeClr val="tx1"/>
                </a:solidFill>
                <a:latin typeface="Effra" pitchFamily="2" charset="0"/>
              </a:defRPr>
            </a:lvl4pPr>
            <a:lvl5pPr marL="2067020" indent="-229668">
              <a:defRPr>
                <a:solidFill>
                  <a:schemeClr val="tx1"/>
                </a:solidFill>
                <a:latin typeface="Effra" pitchFamily="2" charset="0"/>
              </a:defRPr>
            </a:lvl5pPr>
            <a:lvl6pPr marL="2526358" indent="-229668" fontAlgn="base">
              <a:spcBef>
                <a:spcPct val="0"/>
              </a:spcBef>
              <a:spcAft>
                <a:spcPct val="0"/>
              </a:spcAft>
              <a:defRPr>
                <a:solidFill>
                  <a:schemeClr val="tx1"/>
                </a:solidFill>
                <a:latin typeface="Effra" pitchFamily="2" charset="0"/>
              </a:defRPr>
            </a:lvl6pPr>
            <a:lvl7pPr marL="2985696" indent="-229668" fontAlgn="base">
              <a:spcBef>
                <a:spcPct val="0"/>
              </a:spcBef>
              <a:spcAft>
                <a:spcPct val="0"/>
              </a:spcAft>
              <a:defRPr>
                <a:solidFill>
                  <a:schemeClr val="tx1"/>
                </a:solidFill>
                <a:latin typeface="Effra" pitchFamily="2" charset="0"/>
              </a:defRPr>
            </a:lvl7pPr>
            <a:lvl8pPr marL="3445033" indent="-229668" fontAlgn="base">
              <a:spcBef>
                <a:spcPct val="0"/>
              </a:spcBef>
              <a:spcAft>
                <a:spcPct val="0"/>
              </a:spcAft>
              <a:defRPr>
                <a:solidFill>
                  <a:schemeClr val="tx1"/>
                </a:solidFill>
                <a:latin typeface="Effra" pitchFamily="2" charset="0"/>
              </a:defRPr>
            </a:lvl8pPr>
            <a:lvl9pPr marL="3904371" indent="-229668" fontAlgn="base">
              <a:spcBef>
                <a:spcPct val="0"/>
              </a:spcBef>
              <a:spcAft>
                <a:spcPct val="0"/>
              </a:spcAft>
              <a:defRPr>
                <a:solidFill>
                  <a:schemeClr val="tx1"/>
                </a:solidFill>
                <a:latin typeface="Effra" pitchFamily="2" charset="0"/>
              </a:defRPr>
            </a:lvl9pPr>
          </a:lstStyle>
          <a:p>
            <a:pPr>
              <a:defRPr/>
            </a:pPr>
            <a:fld id="{9E0DA4DB-5866-4417-A6AB-EA9DEDEEA5EF}" type="slidenum">
              <a:rPr lang="fr-FR" altLang="fr-FR" smtClean="0">
                <a:solidFill>
                  <a:prstClr val="black"/>
                </a:solidFill>
                <a:latin typeface="Calibri" pitchFamily="34" charset="0"/>
              </a:rPr>
              <a:pPr>
                <a:defRPr/>
              </a:pPr>
              <a:t>21</a:t>
            </a:fld>
            <a:endParaRPr lang="fr-FR" altLang="fr-FR">
              <a:solidFill>
                <a:prstClr val="black"/>
              </a:solidFill>
              <a:latin typeface="Calibri" pitchFamily="34" charset="0"/>
            </a:endParaRPr>
          </a:p>
        </p:txBody>
      </p:sp>
    </p:spTree>
    <p:extLst>
      <p:ext uri="{BB962C8B-B14F-4D97-AF65-F5344CB8AC3E}">
        <p14:creationId xmlns:p14="http://schemas.microsoft.com/office/powerpoint/2010/main" val="1436865652"/>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DF14895-344D-85C9-D7F1-5FE07571F8C2}"/>
            </a:ext>
          </a:extLst>
        </p:cNvPr>
        <p:cNvGrpSpPr/>
        <p:nvPr/>
      </p:nvGrpSpPr>
      <p:grpSpPr>
        <a:xfrm>
          <a:off x="0" y="0"/>
          <a:ext cx="0" cy="0"/>
          <a:chOff x="0" y="0"/>
          <a:chExt cx="0" cy="0"/>
        </a:xfrm>
      </p:grpSpPr>
      <p:sp>
        <p:nvSpPr>
          <p:cNvPr id="36866" name="Espace réservé de l'image des diapositives 1">
            <a:extLst>
              <a:ext uri="{FF2B5EF4-FFF2-40B4-BE49-F238E27FC236}">
                <a16:creationId xmlns:a16="http://schemas.microsoft.com/office/drawing/2014/main" id="{EF076FA9-E133-38C7-2704-DE2E30039CCC}"/>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6867" name="Espace réservé des commentaires 2">
            <a:extLst>
              <a:ext uri="{FF2B5EF4-FFF2-40B4-BE49-F238E27FC236}">
                <a16:creationId xmlns:a16="http://schemas.microsoft.com/office/drawing/2014/main" id="{7BAF9B44-0C3D-5AD1-37FE-035FC2D34B8B}"/>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fr-FR" altLang="fr-FR" dirty="0"/>
          </a:p>
        </p:txBody>
      </p:sp>
      <p:sp>
        <p:nvSpPr>
          <p:cNvPr id="7172" name="Espace réservé du numéro de diapositive 3">
            <a:extLst>
              <a:ext uri="{FF2B5EF4-FFF2-40B4-BE49-F238E27FC236}">
                <a16:creationId xmlns:a16="http://schemas.microsoft.com/office/drawing/2014/main" id="{363F3A23-C2F8-E744-1ECD-30BCB5DD57B1}"/>
              </a:ext>
            </a:extLst>
          </p:cNvPr>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Effra" pitchFamily="2" charset="0"/>
              </a:defRPr>
            </a:lvl1pPr>
            <a:lvl2pPr marL="746424" indent="-287086">
              <a:defRPr>
                <a:solidFill>
                  <a:schemeClr val="tx1"/>
                </a:solidFill>
                <a:latin typeface="Effra" pitchFamily="2" charset="0"/>
              </a:defRPr>
            </a:lvl2pPr>
            <a:lvl3pPr marL="1148344" indent="-229668">
              <a:defRPr>
                <a:solidFill>
                  <a:schemeClr val="tx1"/>
                </a:solidFill>
                <a:latin typeface="Effra" pitchFamily="2" charset="0"/>
              </a:defRPr>
            </a:lvl3pPr>
            <a:lvl4pPr marL="1607682" indent="-229668">
              <a:defRPr>
                <a:solidFill>
                  <a:schemeClr val="tx1"/>
                </a:solidFill>
                <a:latin typeface="Effra" pitchFamily="2" charset="0"/>
              </a:defRPr>
            </a:lvl4pPr>
            <a:lvl5pPr marL="2067020" indent="-229668">
              <a:defRPr>
                <a:solidFill>
                  <a:schemeClr val="tx1"/>
                </a:solidFill>
                <a:latin typeface="Effra" pitchFamily="2" charset="0"/>
              </a:defRPr>
            </a:lvl5pPr>
            <a:lvl6pPr marL="2526358" indent="-229668" fontAlgn="base">
              <a:spcBef>
                <a:spcPct val="0"/>
              </a:spcBef>
              <a:spcAft>
                <a:spcPct val="0"/>
              </a:spcAft>
              <a:defRPr>
                <a:solidFill>
                  <a:schemeClr val="tx1"/>
                </a:solidFill>
                <a:latin typeface="Effra" pitchFamily="2" charset="0"/>
              </a:defRPr>
            </a:lvl6pPr>
            <a:lvl7pPr marL="2985696" indent="-229668" fontAlgn="base">
              <a:spcBef>
                <a:spcPct val="0"/>
              </a:spcBef>
              <a:spcAft>
                <a:spcPct val="0"/>
              </a:spcAft>
              <a:defRPr>
                <a:solidFill>
                  <a:schemeClr val="tx1"/>
                </a:solidFill>
                <a:latin typeface="Effra" pitchFamily="2" charset="0"/>
              </a:defRPr>
            </a:lvl7pPr>
            <a:lvl8pPr marL="3445033" indent="-229668" fontAlgn="base">
              <a:spcBef>
                <a:spcPct val="0"/>
              </a:spcBef>
              <a:spcAft>
                <a:spcPct val="0"/>
              </a:spcAft>
              <a:defRPr>
                <a:solidFill>
                  <a:schemeClr val="tx1"/>
                </a:solidFill>
                <a:latin typeface="Effra" pitchFamily="2" charset="0"/>
              </a:defRPr>
            </a:lvl8pPr>
            <a:lvl9pPr marL="3904371" indent="-229668" fontAlgn="base">
              <a:spcBef>
                <a:spcPct val="0"/>
              </a:spcBef>
              <a:spcAft>
                <a:spcPct val="0"/>
              </a:spcAft>
              <a:defRPr>
                <a:solidFill>
                  <a:schemeClr val="tx1"/>
                </a:solidFill>
                <a:latin typeface="Effra" pitchFamily="2" charset="0"/>
              </a:defRPr>
            </a:lvl9pPr>
          </a:lstStyle>
          <a:p>
            <a:pPr>
              <a:defRPr/>
            </a:pPr>
            <a:fld id="{9E0DA4DB-5866-4417-A6AB-EA9DEDEEA5EF}" type="slidenum">
              <a:rPr lang="fr-FR" altLang="fr-FR" smtClean="0">
                <a:solidFill>
                  <a:prstClr val="black"/>
                </a:solidFill>
                <a:latin typeface="Calibri" pitchFamily="34" charset="0"/>
              </a:rPr>
              <a:pPr>
                <a:defRPr/>
              </a:pPr>
              <a:t>22</a:t>
            </a:fld>
            <a:endParaRPr lang="fr-FR" altLang="fr-FR">
              <a:solidFill>
                <a:prstClr val="black"/>
              </a:solidFill>
              <a:latin typeface="Calibri" pitchFamily="34" charset="0"/>
            </a:endParaRPr>
          </a:p>
        </p:txBody>
      </p:sp>
    </p:spTree>
    <p:extLst>
      <p:ext uri="{BB962C8B-B14F-4D97-AF65-F5344CB8AC3E}">
        <p14:creationId xmlns:p14="http://schemas.microsoft.com/office/powerpoint/2010/main" val="2483017559"/>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Espace réservé de l'image des diapositives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6867" name="Espace réservé des commentaires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fr-FR" altLang="fr-FR" dirty="0"/>
          </a:p>
        </p:txBody>
      </p:sp>
      <p:sp>
        <p:nvSpPr>
          <p:cNvPr id="7172" name="Espace réservé du numéro de diapositive 3"/>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Effra" pitchFamily="2" charset="0"/>
              </a:defRPr>
            </a:lvl1pPr>
            <a:lvl2pPr marL="746424" indent="-287086">
              <a:defRPr>
                <a:solidFill>
                  <a:schemeClr val="tx1"/>
                </a:solidFill>
                <a:latin typeface="Effra" pitchFamily="2" charset="0"/>
              </a:defRPr>
            </a:lvl2pPr>
            <a:lvl3pPr marL="1148344" indent="-229668">
              <a:defRPr>
                <a:solidFill>
                  <a:schemeClr val="tx1"/>
                </a:solidFill>
                <a:latin typeface="Effra" pitchFamily="2" charset="0"/>
              </a:defRPr>
            </a:lvl3pPr>
            <a:lvl4pPr marL="1607682" indent="-229668">
              <a:defRPr>
                <a:solidFill>
                  <a:schemeClr val="tx1"/>
                </a:solidFill>
                <a:latin typeface="Effra" pitchFamily="2" charset="0"/>
              </a:defRPr>
            </a:lvl4pPr>
            <a:lvl5pPr marL="2067020" indent="-229668">
              <a:defRPr>
                <a:solidFill>
                  <a:schemeClr val="tx1"/>
                </a:solidFill>
                <a:latin typeface="Effra" pitchFamily="2" charset="0"/>
              </a:defRPr>
            </a:lvl5pPr>
            <a:lvl6pPr marL="2526358" indent="-229668" fontAlgn="base">
              <a:spcBef>
                <a:spcPct val="0"/>
              </a:spcBef>
              <a:spcAft>
                <a:spcPct val="0"/>
              </a:spcAft>
              <a:defRPr>
                <a:solidFill>
                  <a:schemeClr val="tx1"/>
                </a:solidFill>
                <a:latin typeface="Effra" pitchFamily="2" charset="0"/>
              </a:defRPr>
            </a:lvl6pPr>
            <a:lvl7pPr marL="2985696" indent="-229668" fontAlgn="base">
              <a:spcBef>
                <a:spcPct val="0"/>
              </a:spcBef>
              <a:spcAft>
                <a:spcPct val="0"/>
              </a:spcAft>
              <a:defRPr>
                <a:solidFill>
                  <a:schemeClr val="tx1"/>
                </a:solidFill>
                <a:latin typeface="Effra" pitchFamily="2" charset="0"/>
              </a:defRPr>
            </a:lvl7pPr>
            <a:lvl8pPr marL="3445033" indent="-229668" fontAlgn="base">
              <a:spcBef>
                <a:spcPct val="0"/>
              </a:spcBef>
              <a:spcAft>
                <a:spcPct val="0"/>
              </a:spcAft>
              <a:defRPr>
                <a:solidFill>
                  <a:schemeClr val="tx1"/>
                </a:solidFill>
                <a:latin typeface="Effra" pitchFamily="2" charset="0"/>
              </a:defRPr>
            </a:lvl8pPr>
            <a:lvl9pPr marL="3904371" indent="-229668" fontAlgn="base">
              <a:spcBef>
                <a:spcPct val="0"/>
              </a:spcBef>
              <a:spcAft>
                <a:spcPct val="0"/>
              </a:spcAft>
              <a:defRPr>
                <a:solidFill>
                  <a:schemeClr val="tx1"/>
                </a:solidFill>
                <a:latin typeface="Effra" pitchFamily="2" charset="0"/>
              </a:defRPr>
            </a:lvl9pPr>
          </a:lstStyle>
          <a:p>
            <a:pPr>
              <a:defRPr/>
            </a:pPr>
            <a:fld id="{9E0DA4DB-5866-4417-A6AB-EA9DEDEEA5EF}" type="slidenum">
              <a:rPr lang="fr-FR" altLang="fr-FR" smtClean="0">
                <a:solidFill>
                  <a:prstClr val="black"/>
                </a:solidFill>
                <a:latin typeface="Calibri" pitchFamily="34" charset="0"/>
              </a:rPr>
              <a:pPr>
                <a:defRPr/>
              </a:pPr>
              <a:t>23</a:t>
            </a:fld>
            <a:endParaRPr lang="fr-FR" altLang="fr-FR">
              <a:solidFill>
                <a:prstClr val="black"/>
              </a:solidFill>
              <a:latin typeface="Calibri" pitchFamily="34" charset="0"/>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60809FA-1885-F55F-D332-DD6CE7E80FAB}"/>
            </a:ext>
          </a:extLst>
        </p:cNvPr>
        <p:cNvGrpSpPr/>
        <p:nvPr/>
      </p:nvGrpSpPr>
      <p:grpSpPr>
        <a:xfrm>
          <a:off x="0" y="0"/>
          <a:ext cx="0" cy="0"/>
          <a:chOff x="0" y="0"/>
          <a:chExt cx="0" cy="0"/>
        </a:xfrm>
      </p:grpSpPr>
      <p:sp>
        <p:nvSpPr>
          <p:cNvPr id="36866" name="Espace réservé de l'image des diapositives 1">
            <a:extLst>
              <a:ext uri="{FF2B5EF4-FFF2-40B4-BE49-F238E27FC236}">
                <a16:creationId xmlns:a16="http://schemas.microsoft.com/office/drawing/2014/main" id="{9E469D9E-E22F-CEFD-4E72-8CB71CD503DC}"/>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6867" name="Espace réservé des commentaires 2">
            <a:extLst>
              <a:ext uri="{FF2B5EF4-FFF2-40B4-BE49-F238E27FC236}">
                <a16:creationId xmlns:a16="http://schemas.microsoft.com/office/drawing/2014/main" id="{F23049AD-B368-6BD2-CB66-0DF189EB37A6}"/>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fr-FR" altLang="fr-FR" dirty="0"/>
          </a:p>
        </p:txBody>
      </p:sp>
      <p:sp>
        <p:nvSpPr>
          <p:cNvPr id="7172" name="Espace réservé du numéro de diapositive 3">
            <a:extLst>
              <a:ext uri="{FF2B5EF4-FFF2-40B4-BE49-F238E27FC236}">
                <a16:creationId xmlns:a16="http://schemas.microsoft.com/office/drawing/2014/main" id="{16A927E2-A0EB-F63B-A227-8F3B1CEFAF7D}"/>
              </a:ext>
            </a:extLst>
          </p:cNvPr>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Effra" pitchFamily="2" charset="0"/>
              </a:defRPr>
            </a:lvl1pPr>
            <a:lvl2pPr marL="746424" indent="-287086">
              <a:defRPr>
                <a:solidFill>
                  <a:schemeClr val="tx1"/>
                </a:solidFill>
                <a:latin typeface="Effra" pitchFamily="2" charset="0"/>
              </a:defRPr>
            </a:lvl2pPr>
            <a:lvl3pPr marL="1148344" indent="-229668">
              <a:defRPr>
                <a:solidFill>
                  <a:schemeClr val="tx1"/>
                </a:solidFill>
                <a:latin typeface="Effra" pitchFamily="2" charset="0"/>
              </a:defRPr>
            </a:lvl3pPr>
            <a:lvl4pPr marL="1607682" indent="-229668">
              <a:defRPr>
                <a:solidFill>
                  <a:schemeClr val="tx1"/>
                </a:solidFill>
                <a:latin typeface="Effra" pitchFamily="2" charset="0"/>
              </a:defRPr>
            </a:lvl4pPr>
            <a:lvl5pPr marL="2067020" indent="-229668">
              <a:defRPr>
                <a:solidFill>
                  <a:schemeClr val="tx1"/>
                </a:solidFill>
                <a:latin typeface="Effra" pitchFamily="2" charset="0"/>
              </a:defRPr>
            </a:lvl5pPr>
            <a:lvl6pPr marL="2526358" indent="-229668" fontAlgn="base">
              <a:spcBef>
                <a:spcPct val="0"/>
              </a:spcBef>
              <a:spcAft>
                <a:spcPct val="0"/>
              </a:spcAft>
              <a:defRPr>
                <a:solidFill>
                  <a:schemeClr val="tx1"/>
                </a:solidFill>
                <a:latin typeface="Effra" pitchFamily="2" charset="0"/>
              </a:defRPr>
            </a:lvl6pPr>
            <a:lvl7pPr marL="2985696" indent="-229668" fontAlgn="base">
              <a:spcBef>
                <a:spcPct val="0"/>
              </a:spcBef>
              <a:spcAft>
                <a:spcPct val="0"/>
              </a:spcAft>
              <a:defRPr>
                <a:solidFill>
                  <a:schemeClr val="tx1"/>
                </a:solidFill>
                <a:latin typeface="Effra" pitchFamily="2" charset="0"/>
              </a:defRPr>
            </a:lvl7pPr>
            <a:lvl8pPr marL="3445033" indent="-229668" fontAlgn="base">
              <a:spcBef>
                <a:spcPct val="0"/>
              </a:spcBef>
              <a:spcAft>
                <a:spcPct val="0"/>
              </a:spcAft>
              <a:defRPr>
                <a:solidFill>
                  <a:schemeClr val="tx1"/>
                </a:solidFill>
                <a:latin typeface="Effra" pitchFamily="2" charset="0"/>
              </a:defRPr>
            </a:lvl8pPr>
            <a:lvl9pPr marL="3904371" indent="-229668" fontAlgn="base">
              <a:spcBef>
                <a:spcPct val="0"/>
              </a:spcBef>
              <a:spcAft>
                <a:spcPct val="0"/>
              </a:spcAft>
              <a:defRPr>
                <a:solidFill>
                  <a:schemeClr val="tx1"/>
                </a:solidFill>
                <a:latin typeface="Effra" pitchFamily="2" charset="0"/>
              </a:defRPr>
            </a:lvl9pPr>
          </a:lstStyle>
          <a:p>
            <a:pPr>
              <a:defRPr/>
            </a:pPr>
            <a:fld id="{9E0DA4DB-5866-4417-A6AB-EA9DEDEEA5EF}" type="slidenum">
              <a:rPr lang="fr-FR" altLang="fr-FR" smtClean="0">
                <a:solidFill>
                  <a:prstClr val="black"/>
                </a:solidFill>
                <a:latin typeface="Calibri" pitchFamily="34" charset="0"/>
              </a:rPr>
              <a:pPr>
                <a:defRPr/>
              </a:pPr>
              <a:t>24</a:t>
            </a:fld>
            <a:endParaRPr lang="fr-FR" altLang="fr-FR">
              <a:solidFill>
                <a:prstClr val="black"/>
              </a:solidFill>
              <a:latin typeface="Calibri" pitchFamily="34" charset="0"/>
            </a:endParaRPr>
          </a:p>
        </p:txBody>
      </p:sp>
    </p:spTree>
    <p:extLst>
      <p:ext uri="{BB962C8B-B14F-4D97-AF65-F5344CB8AC3E}">
        <p14:creationId xmlns:p14="http://schemas.microsoft.com/office/powerpoint/2010/main" val="3735276779"/>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90D1D10-4F1C-B413-B5CC-AD3E9AAB3C2C}"/>
            </a:ext>
          </a:extLst>
        </p:cNvPr>
        <p:cNvGrpSpPr/>
        <p:nvPr/>
      </p:nvGrpSpPr>
      <p:grpSpPr>
        <a:xfrm>
          <a:off x="0" y="0"/>
          <a:ext cx="0" cy="0"/>
          <a:chOff x="0" y="0"/>
          <a:chExt cx="0" cy="0"/>
        </a:xfrm>
      </p:grpSpPr>
      <p:sp>
        <p:nvSpPr>
          <p:cNvPr id="36866" name="Espace réservé de l'image des diapositives 1">
            <a:extLst>
              <a:ext uri="{FF2B5EF4-FFF2-40B4-BE49-F238E27FC236}">
                <a16:creationId xmlns:a16="http://schemas.microsoft.com/office/drawing/2014/main" id="{E7C137BA-9F10-546D-A6A5-FF58EBA6E714}"/>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6867" name="Espace réservé des commentaires 2">
            <a:extLst>
              <a:ext uri="{FF2B5EF4-FFF2-40B4-BE49-F238E27FC236}">
                <a16:creationId xmlns:a16="http://schemas.microsoft.com/office/drawing/2014/main" id="{0A72C99A-1F01-A708-E4F3-D310ED299D8D}"/>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fr-FR" altLang="fr-FR" dirty="0"/>
          </a:p>
        </p:txBody>
      </p:sp>
      <p:sp>
        <p:nvSpPr>
          <p:cNvPr id="7172" name="Espace réservé du numéro de diapositive 3">
            <a:extLst>
              <a:ext uri="{FF2B5EF4-FFF2-40B4-BE49-F238E27FC236}">
                <a16:creationId xmlns:a16="http://schemas.microsoft.com/office/drawing/2014/main" id="{EAE79DEA-8A78-EC13-70C9-4AFF8B174D3C}"/>
              </a:ext>
            </a:extLst>
          </p:cNvPr>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Effra" pitchFamily="2" charset="0"/>
              </a:defRPr>
            </a:lvl1pPr>
            <a:lvl2pPr marL="746424" indent="-287086">
              <a:defRPr>
                <a:solidFill>
                  <a:schemeClr val="tx1"/>
                </a:solidFill>
                <a:latin typeface="Effra" pitchFamily="2" charset="0"/>
              </a:defRPr>
            </a:lvl2pPr>
            <a:lvl3pPr marL="1148344" indent="-229668">
              <a:defRPr>
                <a:solidFill>
                  <a:schemeClr val="tx1"/>
                </a:solidFill>
                <a:latin typeface="Effra" pitchFamily="2" charset="0"/>
              </a:defRPr>
            </a:lvl3pPr>
            <a:lvl4pPr marL="1607682" indent="-229668">
              <a:defRPr>
                <a:solidFill>
                  <a:schemeClr val="tx1"/>
                </a:solidFill>
                <a:latin typeface="Effra" pitchFamily="2" charset="0"/>
              </a:defRPr>
            </a:lvl4pPr>
            <a:lvl5pPr marL="2067020" indent="-229668">
              <a:defRPr>
                <a:solidFill>
                  <a:schemeClr val="tx1"/>
                </a:solidFill>
                <a:latin typeface="Effra" pitchFamily="2" charset="0"/>
              </a:defRPr>
            </a:lvl5pPr>
            <a:lvl6pPr marL="2526358" indent="-229668" fontAlgn="base">
              <a:spcBef>
                <a:spcPct val="0"/>
              </a:spcBef>
              <a:spcAft>
                <a:spcPct val="0"/>
              </a:spcAft>
              <a:defRPr>
                <a:solidFill>
                  <a:schemeClr val="tx1"/>
                </a:solidFill>
                <a:latin typeface="Effra" pitchFamily="2" charset="0"/>
              </a:defRPr>
            </a:lvl6pPr>
            <a:lvl7pPr marL="2985696" indent="-229668" fontAlgn="base">
              <a:spcBef>
                <a:spcPct val="0"/>
              </a:spcBef>
              <a:spcAft>
                <a:spcPct val="0"/>
              </a:spcAft>
              <a:defRPr>
                <a:solidFill>
                  <a:schemeClr val="tx1"/>
                </a:solidFill>
                <a:latin typeface="Effra" pitchFamily="2" charset="0"/>
              </a:defRPr>
            </a:lvl7pPr>
            <a:lvl8pPr marL="3445033" indent="-229668" fontAlgn="base">
              <a:spcBef>
                <a:spcPct val="0"/>
              </a:spcBef>
              <a:spcAft>
                <a:spcPct val="0"/>
              </a:spcAft>
              <a:defRPr>
                <a:solidFill>
                  <a:schemeClr val="tx1"/>
                </a:solidFill>
                <a:latin typeface="Effra" pitchFamily="2" charset="0"/>
              </a:defRPr>
            </a:lvl8pPr>
            <a:lvl9pPr marL="3904371" indent="-229668" fontAlgn="base">
              <a:spcBef>
                <a:spcPct val="0"/>
              </a:spcBef>
              <a:spcAft>
                <a:spcPct val="0"/>
              </a:spcAft>
              <a:defRPr>
                <a:solidFill>
                  <a:schemeClr val="tx1"/>
                </a:solidFill>
                <a:latin typeface="Effra" pitchFamily="2" charset="0"/>
              </a:defRPr>
            </a:lvl9pPr>
          </a:lstStyle>
          <a:p>
            <a:pPr>
              <a:defRPr/>
            </a:pPr>
            <a:fld id="{9E0DA4DB-5866-4417-A6AB-EA9DEDEEA5EF}" type="slidenum">
              <a:rPr lang="fr-FR" altLang="fr-FR" smtClean="0">
                <a:solidFill>
                  <a:prstClr val="black"/>
                </a:solidFill>
                <a:latin typeface="Calibri" pitchFamily="34" charset="0"/>
              </a:rPr>
              <a:pPr>
                <a:defRPr/>
              </a:pPr>
              <a:t>25</a:t>
            </a:fld>
            <a:endParaRPr lang="fr-FR" altLang="fr-FR">
              <a:solidFill>
                <a:prstClr val="black"/>
              </a:solidFill>
              <a:latin typeface="Calibri" pitchFamily="34" charset="0"/>
            </a:endParaRPr>
          </a:p>
        </p:txBody>
      </p:sp>
    </p:spTree>
    <p:extLst>
      <p:ext uri="{BB962C8B-B14F-4D97-AF65-F5344CB8AC3E}">
        <p14:creationId xmlns:p14="http://schemas.microsoft.com/office/powerpoint/2010/main" val="227746400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Espace réservé de l'image des diapositives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6867" name="Espace réservé des commentaires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fr-FR" altLang="fr-FR" dirty="0"/>
          </a:p>
        </p:txBody>
      </p:sp>
      <p:sp>
        <p:nvSpPr>
          <p:cNvPr id="7172" name="Espace réservé du numéro de diapositive 3"/>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Effra" pitchFamily="2" charset="0"/>
              </a:defRPr>
            </a:lvl1pPr>
            <a:lvl2pPr marL="746424" indent="-287086">
              <a:defRPr>
                <a:solidFill>
                  <a:schemeClr val="tx1"/>
                </a:solidFill>
                <a:latin typeface="Effra" pitchFamily="2" charset="0"/>
              </a:defRPr>
            </a:lvl2pPr>
            <a:lvl3pPr marL="1148344" indent="-229668">
              <a:defRPr>
                <a:solidFill>
                  <a:schemeClr val="tx1"/>
                </a:solidFill>
                <a:latin typeface="Effra" pitchFamily="2" charset="0"/>
              </a:defRPr>
            </a:lvl3pPr>
            <a:lvl4pPr marL="1607682" indent="-229668">
              <a:defRPr>
                <a:solidFill>
                  <a:schemeClr val="tx1"/>
                </a:solidFill>
                <a:latin typeface="Effra" pitchFamily="2" charset="0"/>
              </a:defRPr>
            </a:lvl4pPr>
            <a:lvl5pPr marL="2067020" indent="-229668">
              <a:defRPr>
                <a:solidFill>
                  <a:schemeClr val="tx1"/>
                </a:solidFill>
                <a:latin typeface="Effra" pitchFamily="2" charset="0"/>
              </a:defRPr>
            </a:lvl5pPr>
            <a:lvl6pPr marL="2526358" indent="-229668" fontAlgn="base">
              <a:spcBef>
                <a:spcPct val="0"/>
              </a:spcBef>
              <a:spcAft>
                <a:spcPct val="0"/>
              </a:spcAft>
              <a:defRPr>
                <a:solidFill>
                  <a:schemeClr val="tx1"/>
                </a:solidFill>
                <a:latin typeface="Effra" pitchFamily="2" charset="0"/>
              </a:defRPr>
            </a:lvl6pPr>
            <a:lvl7pPr marL="2985696" indent="-229668" fontAlgn="base">
              <a:spcBef>
                <a:spcPct val="0"/>
              </a:spcBef>
              <a:spcAft>
                <a:spcPct val="0"/>
              </a:spcAft>
              <a:defRPr>
                <a:solidFill>
                  <a:schemeClr val="tx1"/>
                </a:solidFill>
                <a:latin typeface="Effra" pitchFamily="2" charset="0"/>
              </a:defRPr>
            </a:lvl7pPr>
            <a:lvl8pPr marL="3445033" indent="-229668" fontAlgn="base">
              <a:spcBef>
                <a:spcPct val="0"/>
              </a:spcBef>
              <a:spcAft>
                <a:spcPct val="0"/>
              </a:spcAft>
              <a:defRPr>
                <a:solidFill>
                  <a:schemeClr val="tx1"/>
                </a:solidFill>
                <a:latin typeface="Effra" pitchFamily="2" charset="0"/>
              </a:defRPr>
            </a:lvl8pPr>
            <a:lvl9pPr marL="3904371" indent="-229668" fontAlgn="base">
              <a:spcBef>
                <a:spcPct val="0"/>
              </a:spcBef>
              <a:spcAft>
                <a:spcPct val="0"/>
              </a:spcAft>
              <a:defRPr>
                <a:solidFill>
                  <a:schemeClr val="tx1"/>
                </a:solidFill>
                <a:latin typeface="Effra" pitchFamily="2" charset="0"/>
              </a:defRPr>
            </a:lvl9pPr>
          </a:lstStyle>
          <a:p>
            <a:pPr>
              <a:defRPr/>
            </a:pPr>
            <a:fld id="{9E0DA4DB-5866-4417-A6AB-EA9DEDEEA5EF}" type="slidenum">
              <a:rPr lang="fr-FR" altLang="fr-FR" smtClean="0">
                <a:solidFill>
                  <a:prstClr val="black"/>
                </a:solidFill>
                <a:latin typeface="Calibri" pitchFamily="34" charset="0"/>
              </a:rPr>
              <a:pPr>
                <a:defRPr/>
              </a:pPr>
              <a:t>3</a:t>
            </a:fld>
            <a:endParaRPr lang="fr-FR" altLang="fr-FR">
              <a:solidFill>
                <a:prstClr val="black"/>
              </a:solidFill>
              <a:latin typeface="Calibri" pitchFamily="34" charset="0"/>
            </a:endParaRPr>
          </a:p>
        </p:txBody>
      </p:sp>
    </p:spTree>
    <p:extLst>
      <p:ext uri="{BB962C8B-B14F-4D97-AF65-F5344CB8AC3E}">
        <p14:creationId xmlns:p14="http://schemas.microsoft.com/office/powerpoint/2010/main" val="338196761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Espace réservé de l'image des diapositives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6867" name="Espace réservé des commentaires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fr-FR" altLang="fr-FR" dirty="0"/>
          </a:p>
        </p:txBody>
      </p:sp>
      <p:sp>
        <p:nvSpPr>
          <p:cNvPr id="7172" name="Espace réservé du numéro de diapositive 3"/>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Effra" pitchFamily="2" charset="0"/>
              </a:defRPr>
            </a:lvl1pPr>
            <a:lvl2pPr marL="746424" indent="-287086">
              <a:defRPr>
                <a:solidFill>
                  <a:schemeClr val="tx1"/>
                </a:solidFill>
                <a:latin typeface="Effra" pitchFamily="2" charset="0"/>
              </a:defRPr>
            </a:lvl2pPr>
            <a:lvl3pPr marL="1148344" indent="-229668">
              <a:defRPr>
                <a:solidFill>
                  <a:schemeClr val="tx1"/>
                </a:solidFill>
                <a:latin typeface="Effra" pitchFamily="2" charset="0"/>
              </a:defRPr>
            </a:lvl3pPr>
            <a:lvl4pPr marL="1607682" indent="-229668">
              <a:defRPr>
                <a:solidFill>
                  <a:schemeClr val="tx1"/>
                </a:solidFill>
                <a:latin typeface="Effra" pitchFamily="2" charset="0"/>
              </a:defRPr>
            </a:lvl4pPr>
            <a:lvl5pPr marL="2067020" indent="-229668">
              <a:defRPr>
                <a:solidFill>
                  <a:schemeClr val="tx1"/>
                </a:solidFill>
                <a:latin typeface="Effra" pitchFamily="2" charset="0"/>
              </a:defRPr>
            </a:lvl5pPr>
            <a:lvl6pPr marL="2526358" indent="-229668" fontAlgn="base">
              <a:spcBef>
                <a:spcPct val="0"/>
              </a:spcBef>
              <a:spcAft>
                <a:spcPct val="0"/>
              </a:spcAft>
              <a:defRPr>
                <a:solidFill>
                  <a:schemeClr val="tx1"/>
                </a:solidFill>
                <a:latin typeface="Effra" pitchFamily="2" charset="0"/>
              </a:defRPr>
            </a:lvl6pPr>
            <a:lvl7pPr marL="2985696" indent="-229668" fontAlgn="base">
              <a:spcBef>
                <a:spcPct val="0"/>
              </a:spcBef>
              <a:spcAft>
                <a:spcPct val="0"/>
              </a:spcAft>
              <a:defRPr>
                <a:solidFill>
                  <a:schemeClr val="tx1"/>
                </a:solidFill>
                <a:latin typeface="Effra" pitchFamily="2" charset="0"/>
              </a:defRPr>
            </a:lvl7pPr>
            <a:lvl8pPr marL="3445033" indent="-229668" fontAlgn="base">
              <a:spcBef>
                <a:spcPct val="0"/>
              </a:spcBef>
              <a:spcAft>
                <a:spcPct val="0"/>
              </a:spcAft>
              <a:defRPr>
                <a:solidFill>
                  <a:schemeClr val="tx1"/>
                </a:solidFill>
                <a:latin typeface="Effra" pitchFamily="2" charset="0"/>
              </a:defRPr>
            </a:lvl8pPr>
            <a:lvl9pPr marL="3904371" indent="-229668" fontAlgn="base">
              <a:spcBef>
                <a:spcPct val="0"/>
              </a:spcBef>
              <a:spcAft>
                <a:spcPct val="0"/>
              </a:spcAft>
              <a:defRPr>
                <a:solidFill>
                  <a:schemeClr val="tx1"/>
                </a:solidFill>
                <a:latin typeface="Effra" pitchFamily="2" charset="0"/>
              </a:defRPr>
            </a:lvl9pPr>
          </a:lstStyle>
          <a:p>
            <a:pPr>
              <a:defRPr/>
            </a:pPr>
            <a:fld id="{9E0DA4DB-5866-4417-A6AB-EA9DEDEEA5EF}" type="slidenum">
              <a:rPr lang="fr-FR" altLang="fr-FR" smtClean="0">
                <a:solidFill>
                  <a:prstClr val="black"/>
                </a:solidFill>
                <a:latin typeface="Calibri" pitchFamily="34" charset="0"/>
              </a:rPr>
              <a:pPr>
                <a:defRPr/>
              </a:pPr>
              <a:t>4</a:t>
            </a:fld>
            <a:endParaRPr lang="fr-FR" altLang="fr-FR">
              <a:solidFill>
                <a:prstClr val="black"/>
              </a:solidFill>
              <a:latin typeface="Calibri" pitchFamily="34"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F816046-7F9A-9288-AF62-EDF814D22862}"/>
            </a:ext>
          </a:extLst>
        </p:cNvPr>
        <p:cNvGrpSpPr/>
        <p:nvPr/>
      </p:nvGrpSpPr>
      <p:grpSpPr>
        <a:xfrm>
          <a:off x="0" y="0"/>
          <a:ext cx="0" cy="0"/>
          <a:chOff x="0" y="0"/>
          <a:chExt cx="0" cy="0"/>
        </a:xfrm>
      </p:grpSpPr>
      <p:sp>
        <p:nvSpPr>
          <p:cNvPr id="36866" name="Espace réservé de l'image des diapositives 1">
            <a:extLst>
              <a:ext uri="{FF2B5EF4-FFF2-40B4-BE49-F238E27FC236}">
                <a16:creationId xmlns:a16="http://schemas.microsoft.com/office/drawing/2014/main" id="{96449094-4071-D475-6973-02F6E0EAE154}"/>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6867" name="Espace réservé des commentaires 2">
            <a:extLst>
              <a:ext uri="{FF2B5EF4-FFF2-40B4-BE49-F238E27FC236}">
                <a16:creationId xmlns:a16="http://schemas.microsoft.com/office/drawing/2014/main" id="{6513BD4B-AFDF-0B97-ADC0-BC345B674669}"/>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fr-FR" altLang="fr-FR" dirty="0"/>
          </a:p>
        </p:txBody>
      </p:sp>
      <p:sp>
        <p:nvSpPr>
          <p:cNvPr id="7172" name="Espace réservé du numéro de diapositive 3">
            <a:extLst>
              <a:ext uri="{FF2B5EF4-FFF2-40B4-BE49-F238E27FC236}">
                <a16:creationId xmlns:a16="http://schemas.microsoft.com/office/drawing/2014/main" id="{EA990B54-4D16-AFEB-11E0-3D84FF8C7650}"/>
              </a:ext>
            </a:extLst>
          </p:cNvPr>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Effra" pitchFamily="2" charset="0"/>
              </a:defRPr>
            </a:lvl1pPr>
            <a:lvl2pPr marL="746424" indent="-287086">
              <a:defRPr>
                <a:solidFill>
                  <a:schemeClr val="tx1"/>
                </a:solidFill>
                <a:latin typeface="Effra" pitchFamily="2" charset="0"/>
              </a:defRPr>
            </a:lvl2pPr>
            <a:lvl3pPr marL="1148344" indent="-229668">
              <a:defRPr>
                <a:solidFill>
                  <a:schemeClr val="tx1"/>
                </a:solidFill>
                <a:latin typeface="Effra" pitchFamily="2" charset="0"/>
              </a:defRPr>
            </a:lvl3pPr>
            <a:lvl4pPr marL="1607682" indent="-229668">
              <a:defRPr>
                <a:solidFill>
                  <a:schemeClr val="tx1"/>
                </a:solidFill>
                <a:latin typeface="Effra" pitchFamily="2" charset="0"/>
              </a:defRPr>
            </a:lvl4pPr>
            <a:lvl5pPr marL="2067020" indent="-229668">
              <a:defRPr>
                <a:solidFill>
                  <a:schemeClr val="tx1"/>
                </a:solidFill>
                <a:latin typeface="Effra" pitchFamily="2" charset="0"/>
              </a:defRPr>
            </a:lvl5pPr>
            <a:lvl6pPr marL="2526358" indent="-229668" fontAlgn="base">
              <a:spcBef>
                <a:spcPct val="0"/>
              </a:spcBef>
              <a:spcAft>
                <a:spcPct val="0"/>
              </a:spcAft>
              <a:defRPr>
                <a:solidFill>
                  <a:schemeClr val="tx1"/>
                </a:solidFill>
                <a:latin typeface="Effra" pitchFamily="2" charset="0"/>
              </a:defRPr>
            </a:lvl6pPr>
            <a:lvl7pPr marL="2985696" indent="-229668" fontAlgn="base">
              <a:spcBef>
                <a:spcPct val="0"/>
              </a:spcBef>
              <a:spcAft>
                <a:spcPct val="0"/>
              </a:spcAft>
              <a:defRPr>
                <a:solidFill>
                  <a:schemeClr val="tx1"/>
                </a:solidFill>
                <a:latin typeface="Effra" pitchFamily="2" charset="0"/>
              </a:defRPr>
            </a:lvl7pPr>
            <a:lvl8pPr marL="3445033" indent="-229668" fontAlgn="base">
              <a:spcBef>
                <a:spcPct val="0"/>
              </a:spcBef>
              <a:spcAft>
                <a:spcPct val="0"/>
              </a:spcAft>
              <a:defRPr>
                <a:solidFill>
                  <a:schemeClr val="tx1"/>
                </a:solidFill>
                <a:latin typeface="Effra" pitchFamily="2" charset="0"/>
              </a:defRPr>
            </a:lvl8pPr>
            <a:lvl9pPr marL="3904371" indent="-229668" fontAlgn="base">
              <a:spcBef>
                <a:spcPct val="0"/>
              </a:spcBef>
              <a:spcAft>
                <a:spcPct val="0"/>
              </a:spcAft>
              <a:defRPr>
                <a:solidFill>
                  <a:schemeClr val="tx1"/>
                </a:solidFill>
                <a:latin typeface="Effra" pitchFamily="2" charset="0"/>
              </a:defRPr>
            </a:lvl9pPr>
          </a:lstStyle>
          <a:p>
            <a:pPr>
              <a:defRPr/>
            </a:pPr>
            <a:fld id="{9E0DA4DB-5866-4417-A6AB-EA9DEDEEA5EF}" type="slidenum">
              <a:rPr lang="fr-FR" altLang="fr-FR" smtClean="0">
                <a:solidFill>
                  <a:prstClr val="black"/>
                </a:solidFill>
                <a:latin typeface="Calibri" pitchFamily="34" charset="0"/>
              </a:rPr>
              <a:pPr>
                <a:defRPr/>
              </a:pPr>
              <a:t>5</a:t>
            </a:fld>
            <a:endParaRPr lang="fr-FR" altLang="fr-FR">
              <a:solidFill>
                <a:prstClr val="black"/>
              </a:solidFill>
              <a:latin typeface="Calibri" pitchFamily="34" charset="0"/>
            </a:endParaRPr>
          </a:p>
        </p:txBody>
      </p:sp>
    </p:spTree>
    <p:extLst>
      <p:ext uri="{BB962C8B-B14F-4D97-AF65-F5344CB8AC3E}">
        <p14:creationId xmlns:p14="http://schemas.microsoft.com/office/powerpoint/2010/main" val="317198101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83EDDDA-BFE8-96EA-DE5A-DF931498DBE3}"/>
            </a:ext>
          </a:extLst>
        </p:cNvPr>
        <p:cNvGrpSpPr/>
        <p:nvPr/>
      </p:nvGrpSpPr>
      <p:grpSpPr>
        <a:xfrm>
          <a:off x="0" y="0"/>
          <a:ext cx="0" cy="0"/>
          <a:chOff x="0" y="0"/>
          <a:chExt cx="0" cy="0"/>
        </a:xfrm>
      </p:grpSpPr>
      <p:sp>
        <p:nvSpPr>
          <p:cNvPr id="36866" name="Espace réservé de l'image des diapositives 1">
            <a:extLst>
              <a:ext uri="{FF2B5EF4-FFF2-40B4-BE49-F238E27FC236}">
                <a16:creationId xmlns:a16="http://schemas.microsoft.com/office/drawing/2014/main" id="{A9923FED-A325-89D3-8AC5-45330CDA7B1E}"/>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6867" name="Espace réservé des commentaires 2">
            <a:extLst>
              <a:ext uri="{FF2B5EF4-FFF2-40B4-BE49-F238E27FC236}">
                <a16:creationId xmlns:a16="http://schemas.microsoft.com/office/drawing/2014/main" id="{5EBF1959-6C54-B8E3-33E5-400960AF3549}"/>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fr-FR" altLang="fr-FR" dirty="0"/>
          </a:p>
        </p:txBody>
      </p:sp>
      <p:sp>
        <p:nvSpPr>
          <p:cNvPr id="7172" name="Espace réservé du numéro de diapositive 3">
            <a:extLst>
              <a:ext uri="{FF2B5EF4-FFF2-40B4-BE49-F238E27FC236}">
                <a16:creationId xmlns:a16="http://schemas.microsoft.com/office/drawing/2014/main" id="{C4A57E9D-FF0A-5959-014A-FAC0FEF3FEA5}"/>
              </a:ext>
            </a:extLst>
          </p:cNvPr>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Effra" pitchFamily="2" charset="0"/>
              </a:defRPr>
            </a:lvl1pPr>
            <a:lvl2pPr marL="746424" indent="-287086">
              <a:defRPr>
                <a:solidFill>
                  <a:schemeClr val="tx1"/>
                </a:solidFill>
                <a:latin typeface="Effra" pitchFamily="2" charset="0"/>
              </a:defRPr>
            </a:lvl2pPr>
            <a:lvl3pPr marL="1148344" indent="-229668">
              <a:defRPr>
                <a:solidFill>
                  <a:schemeClr val="tx1"/>
                </a:solidFill>
                <a:latin typeface="Effra" pitchFamily="2" charset="0"/>
              </a:defRPr>
            </a:lvl3pPr>
            <a:lvl4pPr marL="1607682" indent="-229668">
              <a:defRPr>
                <a:solidFill>
                  <a:schemeClr val="tx1"/>
                </a:solidFill>
                <a:latin typeface="Effra" pitchFamily="2" charset="0"/>
              </a:defRPr>
            </a:lvl4pPr>
            <a:lvl5pPr marL="2067020" indent="-229668">
              <a:defRPr>
                <a:solidFill>
                  <a:schemeClr val="tx1"/>
                </a:solidFill>
                <a:latin typeface="Effra" pitchFamily="2" charset="0"/>
              </a:defRPr>
            </a:lvl5pPr>
            <a:lvl6pPr marL="2526358" indent="-229668" fontAlgn="base">
              <a:spcBef>
                <a:spcPct val="0"/>
              </a:spcBef>
              <a:spcAft>
                <a:spcPct val="0"/>
              </a:spcAft>
              <a:defRPr>
                <a:solidFill>
                  <a:schemeClr val="tx1"/>
                </a:solidFill>
                <a:latin typeface="Effra" pitchFamily="2" charset="0"/>
              </a:defRPr>
            </a:lvl6pPr>
            <a:lvl7pPr marL="2985696" indent="-229668" fontAlgn="base">
              <a:spcBef>
                <a:spcPct val="0"/>
              </a:spcBef>
              <a:spcAft>
                <a:spcPct val="0"/>
              </a:spcAft>
              <a:defRPr>
                <a:solidFill>
                  <a:schemeClr val="tx1"/>
                </a:solidFill>
                <a:latin typeface="Effra" pitchFamily="2" charset="0"/>
              </a:defRPr>
            </a:lvl7pPr>
            <a:lvl8pPr marL="3445033" indent="-229668" fontAlgn="base">
              <a:spcBef>
                <a:spcPct val="0"/>
              </a:spcBef>
              <a:spcAft>
                <a:spcPct val="0"/>
              </a:spcAft>
              <a:defRPr>
                <a:solidFill>
                  <a:schemeClr val="tx1"/>
                </a:solidFill>
                <a:latin typeface="Effra" pitchFamily="2" charset="0"/>
              </a:defRPr>
            </a:lvl8pPr>
            <a:lvl9pPr marL="3904371" indent="-229668" fontAlgn="base">
              <a:spcBef>
                <a:spcPct val="0"/>
              </a:spcBef>
              <a:spcAft>
                <a:spcPct val="0"/>
              </a:spcAft>
              <a:defRPr>
                <a:solidFill>
                  <a:schemeClr val="tx1"/>
                </a:solidFill>
                <a:latin typeface="Effra" pitchFamily="2" charset="0"/>
              </a:defRPr>
            </a:lvl9pPr>
          </a:lstStyle>
          <a:p>
            <a:pPr>
              <a:defRPr/>
            </a:pPr>
            <a:fld id="{9E0DA4DB-5866-4417-A6AB-EA9DEDEEA5EF}" type="slidenum">
              <a:rPr lang="fr-FR" altLang="fr-FR" smtClean="0">
                <a:solidFill>
                  <a:prstClr val="black"/>
                </a:solidFill>
                <a:latin typeface="Calibri" pitchFamily="34" charset="0"/>
              </a:rPr>
              <a:pPr>
                <a:defRPr/>
              </a:pPr>
              <a:t>6</a:t>
            </a:fld>
            <a:endParaRPr lang="fr-FR" altLang="fr-FR">
              <a:solidFill>
                <a:prstClr val="black"/>
              </a:solidFill>
              <a:latin typeface="Calibri" pitchFamily="34" charset="0"/>
            </a:endParaRPr>
          </a:p>
        </p:txBody>
      </p:sp>
    </p:spTree>
    <p:extLst>
      <p:ext uri="{BB962C8B-B14F-4D97-AF65-F5344CB8AC3E}">
        <p14:creationId xmlns:p14="http://schemas.microsoft.com/office/powerpoint/2010/main" val="216358680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BAD5CB1-11D8-8BBA-13C8-6EE0C4F71223}"/>
            </a:ext>
          </a:extLst>
        </p:cNvPr>
        <p:cNvGrpSpPr/>
        <p:nvPr/>
      </p:nvGrpSpPr>
      <p:grpSpPr>
        <a:xfrm>
          <a:off x="0" y="0"/>
          <a:ext cx="0" cy="0"/>
          <a:chOff x="0" y="0"/>
          <a:chExt cx="0" cy="0"/>
        </a:xfrm>
      </p:grpSpPr>
      <p:sp>
        <p:nvSpPr>
          <p:cNvPr id="36866" name="Espace réservé de l'image des diapositives 1">
            <a:extLst>
              <a:ext uri="{FF2B5EF4-FFF2-40B4-BE49-F238E27FC236}">
                <a16:creationId xmlns:a16="http://schemas.microsoft.com/office/drawing/2014/main" id="{6C2DD5E4-5D8D-3467-1BAF-DFBF332B860F}"/>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6867" name="Espace réservé des commentaires 2">
            <a:extLst>
              <a:ext uri="{FF2B5EF4-FFF2-40B4-BE49-F238E27FC236}">
                <a16:creationId xmlns:a16="http://schemas.microsoft.com/office/drawing/2014/main" id="{B3DCD35E-56F5-3A84-8CF5-B92F5BC339DB}"/>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lang="fr-FR" altLang="fr-FR" dirty="0"/>
              <a:t>Coût proposé par SLIB : </a:t>
            </a:r>
          </a:p>
          <a:p>
            <a:r>
              <a:rPr lang="fr-FR" sz="1200" kern="1200" dirty="0">
                <a:solidFill>
                  <a:schemeClr val="tx1"/>
                </a:solidFill>
                <a:effectLst/>
                <a:latin typeface="+mn-lt"/>
                <a:ea typeface="+mn-ea"/>
                <a:cs typeface="+mn-cs"/>
              </a:rPr>
              <a:t>Forfait unique 2 850 € et un tarif de base de 8 € par agent, avec une dégressivité en fonction du volume</a:t>
            </a:r>
            <a:endParaRPr lang="fr-FR" dirty="0">
              <a:effectLst/>
            </a:endParaRPr>
          </a:p>
          <a:p>
            <a:r>
              <a:rPr lang="fr-FR" sz="1200" kern="1200" dirty="0">
                <a:solidFill>
                  <a:schemeClr val="tx1"/>
                </a:solidFill>
                <a:effectLst/>
                <a:latin typeface="+mn-lt"/>
                <a:ea typeface="+mn-ea"/>
                <a:cs typeface="+mn-cs"/>
              </a:rPr>
              <a:t>(Hors affranchissement)</a:t>
            </a:r>
          </a:p>
          <a:p>
            <a:r>
              <a:rPr lang="fr-FR" sz="1200" kern="1200" dirty="0">
                <a:solidFill>
                  <a:schemeClr val="tx1"/>
                </a:solidFill>
                <a:effectLst/>
                <a:latin typeface="+mn-lt"/>
                <a:ea typeface="+mn-ea"/>
                <a:cs typeface="+mn-cs"/>
              </a:rPr>
              <a:t>Coll intéressées par l’offre : dcv@slib.com</a:t>
            </a:r>
            <a:endParaRPr lang="fr-FR" dirty="0">
              <a:effectLst/>
            </a:endParaRPr>
          </a:p>
          <a:p>
            <a:pPr marL="0" marR="0" lvl="0" indent="0" algn="l" defTabSz="914400" rtl="0" eaLnBrk="1" fontAlgn="base" latinLnBrk="0" hangingPunct="1">
              <a:lnSpc>
                <a:spcPct val="100000"/>
              </a:lnSpc>
              <a:spcBef>
                <a:spcPct val="0"/>
              </a:spcBef>
              <a:spcAft>
                <a:spcPct val="0"/>
              </a:spcAft>
              <a:buClrTx/>
              <a:buSzTx/>
              <a:buFontTx/>
              <a:buNone/>
              <a:tabLst/>
              <a:defRPr/>
            </a:pPr>
            <a:endParaRPr lang="fr-FR" altLang="fr-FR" dirty="0"/>
          </a:p>
        </p:txBody>
      </p:sp>
      <p:sp>
        <p:nvSpPr>
          <p:cNvPr id="7172" name="Espace réservé du numéro de diapositive 3">
            <a:extLst>
              <a:ext uri="{FF2B5EF4-FFF2-40B4-BE49-F238E27FC236}">
                <a16:creationId xmlns:a16="http://schemas.microsoft.com/office/drawing/2014/main" id="{9EC7B531-3659-6237-0519-D65B6B5FE501}"/>
              </a:ext>
            </a:extLst>
          </p:cNvPr>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Effra" pitchFamily="2" charset="0"/>
              </a:defRPr>
            </a:lvl1pPr>
            <a:lvl2pPr marL="746424" indent="-287086">
              <a:defRPr>
                <a:solidFill>
                  <a:schemeClr val="tx1"/>
                </a:solidFill>
                <a:latin typeface="Effra" pitchFamily="2" charset="0"/>
              </a:defRPr>
            </a:lvl2pPr>
            <a:lvl3pPr marL="1148344" indent="-229668">
              <a:defRPr>
                <a:solidFill>
                  <a:schemeClr val="tx1"/>
                </a:solidFill>
                <a:latin typeface="Effra" pitchFamily="2" charset="0"/>
              </a:defRPr>
            </a:lvl3pPr>
            <a:lvl4pPr marL="1607682" indent="-229668">
              <a:defRPr>
                <a:solidFill>
                  <a:schemeClr val="tx1"/>
                </a:solidFill>
                <a:latin typeface="Effra" pitchFamily="2" charset="0"/>
              </a:defRPr>
            </a:lvl4pPr>
            <a:lvl5pPr marL="2067020" indent="-229668">
              <a:defRPr>
                <a:solidFill>
                  <a:schemeClr val="tx1"/>
                </a:solidFill>
                <a:latin typeface="Effra" pitchFamily="2" charset="0"/>
              </a:defRPr>
            </a:lvl5pPr>
            <a:lvl6pPr marL="2526358" indent="-229668" fontAlgn="base">
              <a:spcBef>
                <a:spcPct val="0"/>
              </a:spcBef>
              <a:spcAft>
                <a:spcPct val="0"/>
              </a:spcAft>
              <a:defRPr>
                <a:solidFill>
                  <a:schemeClr val="tx1"/>
                </a:solidFill>
                <a:latin typeface="Effra" pitchFamily="2" charset="0"/>
              </a:defRPr>
            </a:lvl6pPr>
            <a:lvl7pPr marL="2985696" indent="-229668" fontAlgn="base">
              <a:spcBef>
                <a:spcPct val="0"/>
              </a:spcBef>
              <a:spcAft>
                <a:spcPct val="0"/>
              </a:spcAft>
              <a:defRPr>
                <a:solidFill>
                  <a:schemeClr val="tx1"/>
                </a:solidFill>
                <a:latin typeface="Effra" pitchFamily="2" charset="0"/>
              </a:defRPr>
            </a:lvl7pPr>
            <a:lvl8pPr marL="3445033" indent="-229668" fontAlgn="base">
              <a:spcBef>
                <a:spcPct val="0"/>
              </a:spcBef>
              <a:spcAft>
                <a:spcPct val="0"/>
              </a:spcAft>
              <a:defRPr>
                <a:solidFill>
                  <a:schemeClr val="tx1"/>
                </a:solidFill>
                <a:latin typeface="Effra" pitchFamily="2" charset="0"/>
              </a:defRPr>
            </a:lvl8pPr>
            <a:lvl9pPr marL="3904371" indent="-229668" fontAlgn="base">
              <a:spcBef>
                <a:spcPct val="0"/>
              </a:spcBef>
              <a:spcAft>
                <a:spcPct val="0"/>
              </a:spcAft>
              <a:defRPr>
                <a:solidFill>
                  <a:schemeClr val="tx1"/>
                </a:solidFill>
                <a:latin typeface="Effra" pitchFamily="2" charset="0"/>
              </a:defRPr>
            </a:lvl9pPr>
          </a:lstStyle>
          <a:p>
            <a:pPr>
              <a:defRPr/>
            </a:pPr>
            <a:fld id="{9E0DA4DB-5866-4417-A6AB-EA9DEDEEA5EF}" type="slidenum">
              <a:rPr lang="fr-FR" altLang="fr-FR" smtClean="0">
                <a:solidFill>
                  <a:prstClr val="black"/>
                </a:solidFill>
                <a:latin typeface="Calibri" pitchFamily="34" charset="0"/>
              </a:rPr>
              <a:pPr>
                <a:defRPr/>
              </a:pPr>
              <a:t>7</a:t>
            </a:fld>
            <a:endParaRPr lang="fr-FR" altLang="fr-FR">
              <a:solidFill>
                <a:prstClr val="black"/>
              </a:solidFill>
              <a:latin typeface="Calibri" pitchFamily="34" charset="0"/>
            </a:endParaRPr>
          </a:p>
        </p:txBody>
      </p:sp>
    </p:spTree>
    <p:extLst>
      <p:ext uri="{BB962C8B-B14F-4D97-AF65-F5344CB8AC3E}">
        <p14:creationId xmlns:p14="http://schemas.microsoft.com/office/powerpoint/2010/main" val="139074274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8187D59-0657-4ECB-19FA-3D9111223E76}"/>
            </a:ext>
          </a:extLst>
        </p:cNvPr>
        <p:cNvGrpSpPr/>
        <p:nvPr/>
      </p:nvGrpSpPr>
      <p:grpSpPr>
        <a:xfrm>
          <a:off x="0" y="0"/>
          <a:ext cx="0" cy="0"/>
          <a:chOff x="0" y="0"/>
          <a:chExt cx="0" cy="0"/>
        </a:xfrm>
      </p:grpSpPr>
      <p:sp>
        <p:nvSpPr>
          <p:cNvPr id="36866" name="Espace réservé de l'image des diapositives 1">
            <a:extLst>
              <a:ext uri="{FF2B5EF4-FFF2-40B4-BE49-F238E27FC236}">
                <a16:creationId xmlns:a16="http://schemas.microsoft.com/office/drawing/2014/main" id="{F3BA11D2-AE7F-913A-B646-4B8F0628985B}"/>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6867" name="Espace réservé des commentaires 2">
            <a:extLst>
              <a:ext uri="{FF2B5EF4-FFF2-40B4-BE49-F238E27FC236}">
                <a16:creationId xmlns:a16="http://schemas.microsoft.com/office/drawing/2014/main" id="{0CB7124C-6244-6076-9AC0-0BF84A795B37}"/>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fr-FR" altLang="fr-FR" dirty="0"/>
          </a:p>
        </p:txBody>
      </p:sp>
      <p:sp>
        <p:nvSpPr>
          <p:cNvPr id="7172" name="Espace réservé du numéro de diapositive 3">
            <a:extLst>
              <a:ext uri="{FF2B5EF4-FFF2-40B4-BE49-F238E27FC236}">
                <a16:creationId xmlns:a16="http://schemas.microsoft.com/office/drawing/2014/main" id="{899B5DD5-26F3-7C28-0BB8-0666AF779412}"/>
              </a:ext>
            </a:extLst>
          </p:cNvPr>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Effra" pitchFamily="2" charset="0"/>
              </a:defRPr>
            </a:lvl1pPr>
            <a:lvl2pPr marL="746424" indent="-287086">
              <a:defRPr>
                <a:solidFill>
                  <a:schemeClr val="tx1"/>
                </a:solidFill>
                <a:latin typeface="Effra" pitchFamily="2" charset="0"/>
              </a:defRPr>
            </a:lvl2pPr>
            <a:lvl3pPr marL="1148344" indent="-229668">
              <a:defRPr>
                <a:solidFill>
                  <a:schemeClr val="tx1"/>
                </a:solidFill>
                <a:latin typeface="Effra" pitchFamily="2" charset="0"/>
              </a:defRPr>
            </a:lvl3pPr>
            <a:lvl4pPr marL="1607682" indent="-229668">
              <a:defRPr>
                <a:solidFill>
                  <a:schemeClr val="tx1"/>
                </a:solidFill>
                <a:latin typeface="Effra" pitchFamily="2" charset="0"/>
              </a:defRPr>
            </a:lvl4pPr>
            <a:lvl5pPr marL="2067020" indent="-229668">
              <a:defRPr>
                <a:solidFill>
                  <a:schemeClr val="tx1"/>
                </a:solidFill>
                <a:latin typeface="Effra" pitchFamily="2" charset="0"/>
              </a:defRPr>
            </a:lvl5pPr>
            <a:lvl6pPr marL="2526358" indent="-229668" fontAlgn="base">
              <a:spcBef>
                <a:spcPct val="0"/>
              </a:spcBef>
              <a:spcAft>
                <a:spcPct val="0"/>
              </a:spcAft>
              <a:defRPr>
                <a:solidFill>
                  <a:schemeClr val="tx1"/>
                </a:solidFill>
                <a:latin typeface="Effra" pitchFamily="2" charset="0"/>
              </a:defRPr>
            </a:lvl6pPr>
            <a:lvl7pPr marL="2985696" indent="-229668" fontAlgn="base">
              <a:spcBef>
                <a:spcPct val="0"/>
              </a:spcBef>
              <a:spcAft>
                <a:spcPct val="0"/>
              </a:spcAft>
              <a:defRPr>
                <a:solidFill>
                  <a:schemeClr val="tx1"/>
                </a:solidFill>
                <a:latin typeface="Effra" pitchFamily="2" charset="0"/>
              </a:defRPr>
            </a:lvl7pPr>
            <a:lvl8pPr marL="3445033" indent="-229668" fontAlgn="base">
              <a:spcBef>
                <a:spcPct val="0"/>
              </a:spcBef>
              <a:spcAft>
                <a:spcPct val="0"/>
              </a:spcAft>
              <a:defRPr>
                <a:solidFill>
                  <a:schemeClr val="tx1"/>
                </a:solidFill>
                <a:latin typeface="Effra" pitchFamily="2" charset="0"/>
              </a:defRPr>
            </a:lvl8pPr>
            <a:lvl9pPr marL="3904371" indent="-229668" fontAlgn="base">
              <a:spcBef>
                <a:spcPct val="0"/>
              </a:spcBef>
              <a:spcAft>
                <a:spcPct val="0"/>
              </a:spcAft>
              <a:defRPr>
                <a:solidFill>
                  <a:schemeClr val="tx1"/>
                </a:solidFill>
                <a:latin typeface="Effra" pitchFamily="2" charset="0"/>
              </a:defRPr>
            </a:lvl9pPr>
          </a:lstStyle>
          <a:p>
            <a:pPr>
              <a:defRPr/>
            </a:pPr>
            <a:fld id="{9E0DA4DB-5866-4417-A6AB-EA9DEDEEA5EF}" type="slidenum">
              <a:rPr lang="fr-FR" altLang="fr-FR" smtClean="0">
                <a:solidFill>
                  <a:prstClr val="black"/>
                </a:solidFill>
                <a:latin typeface="Calibri" pitchFamily="34" charset="0"/>
              </a:rPr>
              <a:pPr>
                <a:defRPr/>
              </a:pPr>
              <a:t>8</a:t>
            </a:fld>
            <a:endParaRPr lang="fr-FR" altLang="fr-FR">
              <a:solidFill>
                <a:prstClr val="black"/>
              </a:solidFill>
              <a:latin typeface="Calibri" pitchFamily="34" charset="0"/>
            </a:endParaRPr>
          </a:p>
        </p:txBody>
      </p:sp>
    </p:spTree>
    <p:extLst>
      <p:ext uri="{BB962C8B-B14F-4D97-AF65-F5344CB8AC3E}">
        <p14:creationId xmlns:p14="http://schemas.microsoft.com/office/powerpoint/2010/main" val="267256702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BF8892F-6129-F9C8-3CBB-0A3B2721BA61}"/>
            </a:ext>
          </a:extLst>
        </p:cNvPr>
        <p:cNvGrpSpPr/>
        <p:nvPr/>
      </p:nvGrpSpPr>
      <p:grpSpPr>
        <a:xfrm>
          <a:off x="0" y="0"/>
          <a:ext cx="0" cy="0"/>
          <a:chOff x="0" y="0"/>
          <a:chExt cx="0" cy="0"/>
        </a:xfrm>
      </p:grpSpPr>
      <p:sp>
        <p:nvSpPr>
          <p:cNvPr id="36866" name="Espace réservé de l'image des diapositives 1">
            <a:extLst>
              <a:ext uri="{FF2B5EF4-FFF2-40B4-BE49-F238E27FC236}">
                <a16:creationId xmlns:a16="http://schemas.microsoft.com/office/drawing/2014/main" id="{4177361C-1517-C821-40DD-C608FA8C9753}"/>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6867" name="Espace réservé des commentaires 2">
            <a:extLst>
              <a:ext uri="{FF2B5EF4-FFF2-40B4-BE49-F238E27FC236}">
                <a16:creationId xmlns:a16="http://schemas.microsoft.com/office/drawing/2014/main" id="{05CE02A4-A223-D167-82A3-4A57814E31D0}"/>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fr-FR" altLang="fr-FR" dirty="0"/>
          </a:p>
        </p:txBody>
      </p:sp>
      <p:sp>
        <p:nvSpPr>
          <p:cNvPr id="7172" name="Espace réservé du numéro de diapositive 3">
            <a:extLst>
              <a:ext uri="{FF2B5EF4-FFF2-40B4-BE49-F238E27FC236}">
                <a16:creationId xmlns:a16="http://schemas.microsoft.com/office/drawing/2014/main" id="{F59D497F-417D-B701-D7A3-47FC9591CDB2}"/>
              </a:ext>
            </a:extLst>
          </p:cNvPr>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Effra" pitchFamily="2" charset="0"/>
              </a:defRPr>
            </a:lvl1pPr>
            <a:lvl2pPr marL="746424" indent="-287086">
              <a:defRPr>
                <a:solidFill>
                  <a:schemeClr val="tx1"/>
                </a:solidFill>
                <a:latin typeface="Effra" pitchFamily="2" charset="0"/>
              </a:defRPr>
            </a:lvl2pPr>
            <a:lvl3pPr marL="1148344" indent="-229668">
              <a:defRPr>
                <a:solidFill>
                  <a:schemeClr val="tx1"/>
                </a:solidFill>
                <a:latin typeface="Effra" pitchFamily="2" charset="0"/>
              </a:defRPr>
            </a:lvl3pPr>
            <a:lvl4pPr marL="1607682" indent="-229668">
              <a:defRPr>
                <a:solidFill>
                  <a:schemeClr val="tx1"/>
                </a:solidFill>
                <a:latin typeface="Effra" pitchFamily="2" charset="0"/>
              </a:defRPr>
            </a:lvl4pPr>
            <a:lvl5pPr marL="2067020" indent="-229668">
              <a:defRPr>
                <a:solidFill>
                  <a:schemeClr val="tx1"/>
                </a:solidFill>
                <a:latin typeface="Effra" pitchFamily="2" charset="0"/>
              </a:defRPr>
            </a:lvl5pPr>
            <a:lvl6pPr marL="2526358" indent="-229668" fontAlgn="base">
              <a:spcBef>
                <a:spcPct val="0"/>
              </a:spcBef>
              <a:spcAft>
                <a:spcPct val="0"/>
              </a:spcAft>
              <a:defRPr>
                <a:solidFill>
                  <a:schemeClr val="tx1"/>
                </a:solidFill>
                <a:latin typeface="Effra" pitchFamily="2" charset="0"/>
              </a:defRPr>
            </a:lvl6pPr>
            <a:lvl7pPr marL="2985696" indent="-229668" fontAlgn="base">
              <a:spcBef>
                <a:spcPct val="0"/>
              </a:spcBef>
              <a:spcAft>
                <a:spcPct val="0"/>
              </a:spcAft>
              <a:defRPr>
                <a:solidFill>
                  <a:schemeClr val="tx1"/>
                </a:solidFill>
                <a:latin typeface="Effra" pitchFamily="2" charset="0"/>
              </a:defRPr>
            </a:lvl7pPr>
            <a:lvl8pPr marL="3445033" indent="-229668" fontAlgn="base">
              <a:spcBef>
                <a:spcPct val="0"/>
              </a:spcBef>
              <a:spcAft>
                <a:spcPct val="0"/>
              </a:spcAft>
              <a:defRPr>
                <a:solidFill>
                  <a:schemeClr val="tx1"/>
                </a:solidFill>
                <a:latin typeface="Effra" pitchFamily="2" charset="0"/>
              </a:defRPr>
            </a:lvl8pPr>
            <a:lvl9pPr marL="3904371" indent="-229668" fontAlgn="base">
              <a:spcBef>
                <a:spcPct val="0"/>
              </a:spcBef>
              <a:spcAft>
                <a:spcPct val="0"/>
              </a:spcAft>
              <a:defRPr>
                <a:solidFill>
                  <a:schemeClr val="tx1"/>
                </a:solidFill>
                <a:latin typeface="Effra" pitchFamily="2" charset="0"/>
              </a:defRPr>
            </a:lvl9pPr>
          </a:lstStyle>
          <a:p>
            <a:pPr>
              <a:defRPr/>
            </a:pPr>
            <a:fld id="{9E0DA4DB-5866-4417-A6AB-EA9DEDEEA5EF}" type="slidenum">
              <a:rPr lang="fr-FR" altLang="fr-FR" smtClean="0">
                <a:solidFill>
                  <a:prstClr val="black"/>
                </a:solidFill>
                <a:latin typeface="Calibri" pitchFamily="34" charset="0"/>
              </a:rPr>
              <a:pPr>
                <a:defRPr/>
              </a:pPr>
              <a:t>9</a:t>
            </a:fld>
            <a:endParaRPr lang="fr-FR" altLang="fr-FR">
              <a:solidFill>
                <a:prstClr val="black"/>
              </a:solidFill>
              <a:latin typeface="Calibri" pitchFamily="34" charset="0"/>
            </a:endParaRPr>
          </a:p>
        </p:txBody>
      </p:sp>
    </p:spTree>
    <p:extLst>
      <p:ext uri="{BB962C8B-B14F-4D97-AF65-F5344CB8AC3E}">
        <p14:creationId xmlns:p14="http://schemas.microsoft.com/office/powerpoint/2010/main" val="104609382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a:t>Modifiez le style du titre</a:t>
            </a: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a:t>Modifiez le style des sous-titres du masque</a:t>
            </a:r>
          </a:p>
        </p:txBody>
      </p:sp>
      <p:sp>
        <p:nvSpPr>
          <p:cNvPr id="4" name="Espace réservé de la date 3"/>
          <p:cNvSpPr>
            <a:spLocks noGrp="1"/>
          </p:cNvSpPr>
          <p:nvPr>
            <p:ph type="dt" sz="half" idx="10"/>
          </p:nvPr>
        </p:nvSpPr>
        <p:spPr/>
        <p:txBody>
          <a:bodyPr/>
          <a:lstStyle>
            <a:lvl1pPr>
              <a:defRPr/>
            </a:lvl1pPr>
          </a:lstStyle>
          <a:p>
            <a:pPr>
              <a:defRPr/>
            </a:pPr>
            <a:fld id="{50E33812-94E5-4B24-B0E1-89C99EE4E735}" type="datetime1">
              <a:rPr lang="fr-FR"/>
              <a:pPr>
                <a:defRPr/>
              </a:pPr>
              <a:t>27/04/2026</a:t>
            </a:fld>
            <a:endParaRPr lang="fr-FR"/>
          </a:p>
        </p:txBody>
      </p:sp>
      <p:sp>
        <p:nvSpPr>
          <p:cNvPr id="5" name="Espace réservé du pied de page 4"/>
          <p:cNvSpPr>
            <a:spLocks noGrp="1"/>
          </p:cNvSpPr>
          <p:nvPr>
            <p:ph type="ftr" sz="quarter" idx="11"/>
          </p:nvPr>
        </p:nvSpPr>
        <p:spPr/>
        <p:txBody>
          <a:bodyPr/>
          <a:lstStyle>
            <a:lvl1pPr>
              <a:defRPr/>
            </a:lvl1pPr>
          </a:lstStyle>
          <a:p>
            <a:pPr>
              <a:defRPr/>
            </a:pPr>
            <a:endParaRPr lang="fr-FR"/>
          </a:p>
        </p:txBody>
      </p:sp>
      <p:sp>
        <p:nvSpPr>
          <p:cNvPr id="6" name="Espace réservé du numéro de diapositive 5"/>
          <p:cNvSpPr>
            <a:spLocks noGrp="1"/>
          </p:cNvSpPr>
          <p:nvPr>
            <p:ph type="sldNum" sz="quarter" idx="12"/>
          </p:nvPr>
        </p:nvSpPr>
        <p:spPr/>
        <p:txBody>
          <a:bodyPr/>
          <a:lstStyle>
            <a:lvl1pPr>
              <a:defRPr/>
            </a:lvl1pPr>
          </a:lstStyle>
          <a:p>
            <a:pPr>
              <a:defRPr/>
            </a:pPr>
            <a:fld id="{36C4CB05-BB27-4624-B4A0-368CD75E93EE}" type="slidenum">
              <a:rPr lang="fr-FR"/>
              <a:pPr>
                <a:defRPr/>
              </a:pPr>
              <a:t>‹N°›</a:t>
            </a:fld>
            <a:endParaRPr lang="fr-FR"/>
          </a:p>
        </p:txBody>
      </p:sp>
    </p:spTree>
    <p:extLst>
      <p:ext uri="{BB962C8B-B14F-4D97-AF65-F5344CB8AC3E}">
        <p14:creationId xmlns:p14="http://schemas.microsoft.com/office/powerpoint/2010/main" val="204367767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texte vertical 2"/>
          <p:cNvSpPr>
            <a:spLocks noGrp="1"/>
          </p:cNvSpPr>
          <p:nvPr>
            <p:ph type="body" orient="vert" idx="1"/>
          </p:nvPr>
        </p:nvSpPr>
        <p:spPr/>
        <p:txBody>
          <a:bodyPr vert="eaVert"/>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lvl1pPr>
              <a:defRPr/>
            </a:lvl1pPr>
          </a:lstStyle>
          <a:p>
            <a:pPr>
              <a:defRPr/>
            </a:pPr>
            <a:fld id="{EE883139-DAE2-4348-A1B6-934E5DBA8EB1}" type="datetime1">
              <a:rPr lang="fr-FR"/>
              <a:pPr>
                <a:defRPr/>
              </a:pPr>
              <a:t>27/04/2026</a:t>
            </a:fld>
            <a:endParaRPr lang="fr-FR"/>
          </a:p>
        </p:txBody>
      </p:sp>
      <p:sp>
        <p:nvSpPr>
          <p:cNvPr id="5" name="Espace réservé du pied de page 4"/>
          <p:cNvSpPr>
            <a:spLocks noGrp="1"/>
          </p:cNvSpPr>
          <p:nvPr>
            <p:ph type="ftr" sz="quarter" idx="11"/>
          </p:nvPr>
        </p:nvSpPr>
        <p:spPr/>
        <p:txBody>
          <a:bodyPr/>
          <a:lstStyle>
            <a:lvl1pPr>
              <a:defRPr/>
            </a:lvl1pPr>
          </a:lstStyle>
          <a:p>
            <a:pPr>
              <a:defRPr/>
            </a:pPr>
            <a:endParaRPr lang="fr-FR"/>
          </a:p>
        </p:txBody>
      </p:sp>
      <p:sp>
        <p:nvSpPr>
          <p:cNvPr id="6" name="Espace réservé du numéro de diapositive 5"/>
          <p:cNvSpPr>
            <a:spLocks noGrp="1"/>
          </p:cNvSpPr>
          <p:nvPr>
            <p:ph type="sldNum" sz="quarter" idx="12"/>
          </p:nvPr>
        </p:nvSpPr>
        <p:spPr/>
        <p:txBody>
          <a:bodyPr/>
          <a:lstStyle>
            <a:lvl1pPr>
              <a:defRPr/>
            </a:lvl1pPr>
          </a:lstStyle>
          <a:p>
            <a:pPr>
              <a:defRPr/>
            </a:pPr>
            <a:fld id="{BE6D3E3E-30D8-4FAF-8DAF-3277AF9F1950}" type="slidenum">
              <a:rPr lang="fr-FR"/>
              <a:pPr>
                <a:defRPr/>
              </a:pPr>
              <a:t>‹N°›</a:t>
            </a:fld>
            <a:endParaRPr lang="fr-FR"/>
          </a:p>
        </p:txBody>
      </p:sp>
    </p:spTree>
    <p:extLst>
      <p:ext uri="{BB962C8B-B14F-4D97-AF65-F5344CB8AC3E}">
        <p14:creationId xmlns:p14="http://schemas.microsoft.com/office/powerpoint/2010/main" val="108738680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a:t>Modifiez le style du titre</a:t>
            </a: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lvl1pPr>
              <a:defRPr/>
            </a:lvl1pPr>
          </a:lstStyle>
          <a:p>
            <a:pPr>
              <a:defRPr/>
            </a:pPr>
            <a:fld id="{04171E0E-E7B4-49FE-9ECE-F8891E4D13F3}" type="datetime1">
              <a:rPr lang="fr-FR"/>
              <a:pPr>
                <a:defRPr/>
              </a:pPr>
              <a:t>27/04/2026</a:t>
            </a:fld>
            <a:endParaRPr lang="fr-FR"/>
          </a:p>
        </p:txBody>
      </p:sp>
      <p:sp>
        <p:nvSpPr>
          <p:cNvPr id="5" name="Espace réservé du pied de page 4"/>
          <p:cNvSpPr>
            <a:spLocks noGrp="1"/>
          </p:cNvSpPr>
          <p:nvPr>
            <p:ph type="ftr" sz="quarter" idx="11"/>
          </p:nvPr>
        </p:nvSpPr>
        <p:spPr/>
        <p:txBody>
          <a:bodyPr/>
          <a:lstStyle>
            <a:lvl1pPr>
              <a:defRPr/>
            </a:lvl1pPr>
          </a:lstStyle>
          <a:p>
            <a:pPr>
              <a:defRPr/>
            </a:pPr>
            <a:endParaRPr lang="fr-FR"/>
          </a:p>
        </p:txBody>
      </p:sp>
      <p:sp>
        <p:nvSpPr>
          <p:cNvPr id="6" name="Espace réservé du numéro de diapositive 5"/>
          <p:cNvSpPr>
            <a:spLocks noGrp="1"/>
          </p:cNvSpPr>
          <p:nvPr>
            <p:ph type="sldNum" sz="quarter" idx="12"/>
          </p:nvPr>
        </p:nvSpPr>
        <p:spPr/>
        <p:txBody>
          <a:bodyPr/>
          <a:lstStyle>
            <a:lvl1pPr>
              <a:defRPr/>
            </a:lvl1pPr>
          </a:lstStyle>
          <a:p>
            <a:pPr>
              <a:defRPr/>
            </a:pPr>
            <a:fld id="{BAF3A82E-DE42-4A82-AA0B-B13E8DE16D82}" type="slidenum">
              <a:rPr lang="fr-FR"/>
              <a:pPr>
                <a:defRPr/>
              </a:pPr>
              <a:t>‹N°›</a:t>
            </a:fld>
            <a:endParaRPr lang="fr-FR"/>
          </a:p>
        </p:txBody>
      </p:sp>
    </p:spTree>
    <p:extLst>
      <p:ext uri="{BB962C8B-B14F-4D97-AF65-F5344CB8AC3E}">
        <p14:creationId xmlns:p14="http://schemas.microsoft.com/office/powerpoint/2010/main" val="328150810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a:t>Modifiez le style du titre</a:t>
            </a: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a:t>Modifiez le style des sous-titres du masque</a:t>
            </a:r>
          </a:p>
        </p:txBody>
      </p:sp>
      <p:sp>
        <p:nvSpPr>
          <p:cNvPr id="4" name="Espace réservé de la date 3"/>
          <p:cNvSpPr>
            <a:spLocks noGrp="1"/>
          </p:cNvSpPr>
          <p:nvPr>
            <p:ph type="dt" sz="half" idx="10"/>
          </p:nvPr>
        </p:nvSpPr>
        <p:spPr/>
        <p:txBody>
          <a:bodyPr/>
          <a:lstStyle>
            <a:lvl1pPr>
              <a:defRPr/>
            </a:lvl1pPr>
          </a:lstStyle>
          <a:p>
            <a:pPr>
              <a:defRPr/>
            </a:pPr>
            <a:fld id="{7F6862EA-617F-464D-97D8-DAEE0C931CBC}" type="datetime1">
              <a:rPr lang="fr-FR">
                <a:solidFill>
                  <a:prstClr val="black">
                    <a:tint val="75000"/>
                  </a:prstClr>
                </a:solidFill>
              </a:rPr>
              <a:pPr>
                <a:defRPr/>
              </a:pPr>
              <a:t>27/04/2026</a:t>
            </a:fld>
            <a:endParaRPr lang="fr-FR">
              <a:solidFill>
                <a:prstClr val="black">
                  <a:tint val="75000"/>
                </a:prstClr>
              </a:solidFill>
            </a:endParaRPr>
          </a:p>
        </p:txBody>
      </p:sp>
      <p:sp>
        <p:nvSpPr>
          <p:cNvPr id="5" name="Espace réservé du pied de page 4"/>
          <p:cNvSpPr>
            <a:spLocks noGrp="1"/>
          </p:cNvSpPr>
          <p:nvPr>
            <p:ph type="ftr" sz="quarter" idx="11"/>
          </p:nvPr>
        </p:nvSpPr>
        <p:spPr/>
        <p:txBody>
          <a:bodyPr/>
          <a:lstStyle>
            <a:lvl1pPr>
              <a:defRPr/>
            </a:lvl1pPr>
          </a:lstStyle>
          <a:p>
            <a:pPr>
              <a:defRPr/>
            </a:pPr>
            <a:endParaRPr lang="fr-FR">
              <a:solidFill>
                <a:prstClr val="black">
                  <a:tint val="75000"/>
                </a:prstClr>
              </a:solidFill>
            </a:endParaRPr>
          </a:p>
        </p:txBody>
      </p:sp>
      <p:sp>
        <p:nvSpPr>
          <p:cNvPr id="6" name="Espace réservé du numéro de diapositive 5"/>
          <p:cNvSpPr>
            <a:spLocks noGrp="1"/>
          </p:cNvSpPr>
          <p:nvPr>
            <p:ph type="sldNum" sz="quarter" idx="12"/>
          </p:nvPr>
        </p:nvSpPr>
        <p:spPr/>
        <p:txBody>
          <a:bodyPr/>
          <a:lstStyle>
            <a:lvl1pPr>
              <a:defRPr/>
            </a:lvl1pPr>
          </a:lstStyle>
          <a:p>
            <a:pPr>
              <a:defRPr/>
            </a:pPr>
            <a:fld id="{6A6CE884-941B-42DB-A9DE-C9C8B6CFC62A}" type="slidenum">
              <a:rPr lang="fr-FR">
                <a:solidFill>
                  <a:prstClr val="black">
                    <a:tint val="75000"/>
                  </a:prstClr>
                </a:solidFill>
              </a:rPr>
              <a:pPr>
                <a:defRPr/>
              </a:pPr>
              <a:t>‹N°›</a:t>
            </a:fld>
            <a:endParaRPr lang="fr-FR">
              <a:solidFill>
                <a:prstClr val="black">
                  <a:tint val="75000"/>
                </a:prstClr>
              </a:solidFill>
            </a:endParaRPr>
          </a:p>
        </p:txBody>
      </p:sp>
    </p:spTree>
    <p:extLst>
      <p:ext uri="{BB962C8B-B14F-4D97-AF65-F5344CB8AC3E}">
        <p14:creationId xmlns:p14="http://schemas.microsoft.com/office/powerpoint/2010/main" val="159166703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contenu 2"/>
          <p:cNvSpPr>
            <a:spLocks noGrp="1"/>
          </p:cNvSpPr>
          <p:nvPr>
            <p:ph idx="1"/>
          </p:nvPr>
        </p:nvSpPr>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lvl1pPr>
              <a:defRPr/>
            </a:lvl1pPr>
          </a:lstStyle>
          <a:p>
            <a:pPr>
              <a:defRPr/>
            </a:pPr>
            <a:fld id="{C687A6AF-19B7-45F7-ACB9-2D37427492FE}" type="datetime1">
              <a:rPr lang="fr-FR">
                <a:solidFill>
                  <a:prstClr val="black">
                    <a:tint val="75000"/>
                  </a:prstClr>
                </a:solidFill>
              </a:rPr>
              <a:pPr>
                <a:defRPr/>
              </a:pPr>
              <a:t>27/04/2026</a:t>
            </a:fld>
            <a:endParaRPr lang="fr-FR">
              <a:solidFill>
                <a:prstClr val="black">
                  <a:tint val="75000"/>
                </a:prstClr>
              </a:solidFill>
            </a:endParaRPr>
          </a:p>
        </p:txBody>
      </p:sp>
      <p:sp>
        <p:nvSpPr>
          <p:cNvPr id="5" name="Espace réservé du pied de page 4"/>
          <p:cNvSpPr>
            <a:spLocks noGrp="1"/>
          </p:cNvSpPr>
          <p:nvPr>
            <p:ph type="ftr" sz="quarter" idx="11"/>
          </p:nvPr>
        </p:nvSpPr>
        <p:spPr/>
        <p:txBody>
          <a:bodyPr/>
          <a:lstStyle>
            <a:lvl1pPr>
              <a:defRPr/>
            </a:lvl1pPr>
          </a:lstStyle>
          <a:p>
            <a:pPr>
              <a:defRPr/>
            </a:pPr>
            <a:endParaRPr lang="fr-FR">
              <a:solidFill>
                <a:prstClr val="black">
                  <a:tint val="75000"/>
                </a:prstClr>
              </a:solidFill>
            </a:endParaRPr>
          </a:p>
        </p:txBody>
      </p:sp>
      <p:sp>
        <p:nvSpPr>
          <p:cNvPr id="6" name="Espace réservé du numéro de diapositive 5"/>
          <p:cNvSpPr>
            <a:spLocks noGrp="1"/>
          </p:cNvSpPr>
          <p:nvPr>
            <p:ph type="sldNum" sz="quarter" idx="12"/>
          </p:nvPr>
        </p:nvSpPr>
        <p:spPr/>
        <p:txBody>
          <a:bodyPr/>
          <a:lstStyle>
            <a:lvl1pPr>
              <a:defRPr/>
            </a:lvl1pPr>
          </a:lstStyle>
          <a:p>
            <a:pPr>
              <a:defRPr/>
            </a:pPr>
            <a:fld id="{CE6D3D27-B7C0-44F2-AE99-375848766F1C}" type="slidenum">
              <a:rPr lang="fr-FR">
                <a:solidFill>
                  <a:prstClr val="black">
                    <a:tint val="75000"/>
                  </a:prstClr>
                </a:solidFill>
              </a:rPr>
              <a:pPr>
                <a:defRPr/>
              </a:pPr>
              <a:t>‹N°›</a:t>
            </a:fld>
            <a:endParaRPr lang="fr-FR">
              <a:solidFill>
                <a:prstClr val="black">
                  <a:tint val="75000"/>
                </a:prstClr>
              </a:solidFill>
            </a:endParaRPr>
          </a:p>
        </p:txBody>
      </p:sp>
    </p:spTree>
    <p:extLst>
      <p:ext uri="{BB962C8B-B14F-4D97-AF65-F5344CB8AC3E}">
        <p14:creationId xmlns:p14="http://schemas.microsoft.com/office/powerpoint/2010/main" val="288230630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a:t>Modifiez le style du titre</a:t>
            </a: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Modifiez les styles du texte du masque</a:t>
            </a:r>
          </a:p>
        </p:txBody>
      </p:sp>
      <p:sp>
        <p:nvSpPr>
          <p:cNvPr id="4" name="Espace réservé de la date 3"/>
          <p:cNvSpPr>
            <a:spLocks noGrp="1"/>
          </p:cNvSpPr>
          <p:nvPr>
            <p:ph type="dt" sz="half" idx="10"/>
          </p:nvPr>
        </p:nvSpPr>
        <p:spPr/>
        <p:txBody>
          <a:bodyPr/>
          <a:lstStyle>
            <a:lvl1pPr>
              <a:defRPr/>
            </a:lvl1pPr>
          </a:lstStyle>
          <a:p>
            <a:pPr>
              <a:defRPr/>
            </a:pPr>
            <a:fld id="{6667669D-0C4F-44A9-974F-56DCBD5CABCB}" type="datetime1">
              <a:rPr lang="fr-FR">
                <a:solidFill>
                  <a:prstClr val="black">
                    <a:tint val="75000"/>
                  </a:prstClr>
                </a:solidFill>
              </a:rPr>
              <a:pPr>
                <a:defRPr/>
              </a:pPr>
              <a:t>27/04/2026</a:t>
            </a:fld>
            <a:endParaRPr lang="fr-FR">
              <a:solidFill>
                <a:prstClr val="black">
                  <a:tint val="75000"/>
                </a:prstClr>
              </a:solidFill>
            </a:endParaRPr>
          </a:p>
        </p:txBody>
      </p:sp>
      <p:sp>
        <p:nvSpPr>
          <p:cNvPr id="5" name="Espace réservé du pied de page 4"/>
          <p:cNvSpPr>
            <a:spLocks noGrp="1"/>
          </p:cNvSpPr>
          <p:nvPr>
            <p:ph type="ftr" sz="quarter" idx="11"/>
          </p:nvPr>
        </p:nvSpPr>
        <p:spPr/>
        <p:txBody>
          <a:bodyPr/>
          <a:lstStyle>
            <a:lvl1pPr>
              <a:defRPr/>
            </a:lvl1pPr>
          </a:lstStyle>
          <a:p>
            <a:pPr>
              <a:defRPr/>
            </a:pPr>
            <a:endParaRPr lang="fr-FR">
              <a:solidFill>
                <a:prstClr val="black">
                  <a:tint val="75000"/>
                </a:prstClr>
              </a:solidFill>
            </a:endParaRPr>
          </a:p>
        </p:txBody>
      </p:sp>
      <p:sp>
        <p:nvSpPr>
          <p:cNvPr id="6" name="Espace réservé du numéro de diapositive 5"/>
          <p:cNvSpPr>
            <a:spLocks noGrp="1"/>
          </p:cNvSpPr>
          <p:nvPr>
            <p:ph type="sldNum" sz="quarter" idx="12"/>
          </p:nvPr>
        </p:nvSpPr>
        <p:spPr/>
        <p:txBody>
          <a:bodyPr/>
          <a:lstStyle>
            <a:lvl1pPr>
              <a:defRPr/>
            </a:lvl1pPr>
          </a:lstStyle>
          <a:p>
            <a:pPr>
              <a:defRPr/>
            </a:pPr>
            <a:fld id="{74BB454F-E990-4512-BEBF-936CEF4F4BAA}" type="slidenum">
              <a:rPr lang="fr-FR">
                <a:solidFill>
                  <a:prstClr val="black">
                    <a:tint val="75000"/>
                  </a:prstClr>
                </a:solidFill>
              </a:rPr>
              <a:pPr>
                <a:defRPr/>
              </a:pPr>
              <a:t>‹N°›</a:t>
            </a:fld>
            <a:endParaRPr lang="fr-FR">
              <a:solidFill>
                <a:prstClr val="black">
                  <a:tint val="75000"/>
                </a:prstClr>
              </a:solidFill>
            </a:endParaRPr>
          </a:p>
        </p:txBody>
      </p:sp>
    </p:spTree>
    <p:extLst>
      <p:ext uri="{BB962C8B-B14F-4D97-AF65-F5344CB8AC3E}">
        <p14:creationId xmlns:p14="http://schemas.microsoft.com/office/powerpoint/2010/main" val="278971818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3"/>
          <p:cNvSpPr>
            <a:spLocks noGrp="1"/>
          </p:cNvSpPr>
          <p:nvPr>
            <p:ph type="dt" sz="half" idx="10"/>
          </p:nvPr>
        </p:nvSpPr>
        <p:spPr/>
        <p:txBody>
          <a:bodyPr/>
          <a:lstStyle>
            <a:lvl1pPr>
              <a:defRPr/>
            </a:lvl1pPr>
          </a:lstStyle>
          <a:p>
            <a:pPr>
              <a:defRPr/>
            </a:pPr>
            <a:fld id="{976BF857-4688-4AB3-A858-238E3219A8FA}" type="datetime1">
              <a:rPr lang="fr-FR">
                <a:solidFill>
                  <a:prstClr val="black">
                    <a:tint val="75000"/>
                  </a:prstClr>
                </a:solidFill>
              </a:rPr>
              <a:pPr>
                <a:defRPr/>
              </a:pPr>
              <a:t>27/04/2026</a:t>
            </a:fld>
            <a:endParaRPr lang="fr-FR">
              <a:solidFill>
                <a:prstClr val="black">
                  <a:tint val="75000"/>
                </a:prstClr>
              </a:solidFill>
            </a:endParaRPr>
          </a:p>
        </p:txBody>
      </p:sp>
      <p:sp>
        <p:nvSpPr>
          <p:cNvPr id="6" name="Espace réservé du pied de page 4"/>
          <p:cNvSpPr>
            <a:spLocks noGrp="1"/>
          </p:cNvSpPr>
          <p:nvPr>
            <p:ph type="ftr" sz="quarter" idx="11"/>
          </p:nvPr>
        </p:nvSpPr>
        <p:spPr/>
        <p:txBody>
          <a:bodyPr/>
          <a:lstStyle>
            <a:lvl1pPr>
              <a:defRPr/>
            </a:lvl1pPr>
          </a:lstStyle>
          <a:p>
            <a:pPr>
              <a:defRPr/>
            </a:pPr>
            <a:endParaRPr lang="fr-FR">
              <a:solidFill>
                <a:prstClr val="black">
                  <a:tint val="75000"/>
                </a:prstClr>
              </a:solidFill>
            </a:endParaRPr>
          </a:p>
        </p:txBody>
      </p:sp>
      <p:sp>
        <p:nvSpPr>
          <p:cNvPr id="7" name="Espace réservé du numéro de diapositive 5"/>
          <p:cNvSpPr>
            <a:spLocks noGrp="1"/>
          </p:cNvSpPr>
          <p:nvPr>
            <p:ph type="sldNum" sz="quarter" idx="12"/>
          </p:nvPr>
        </p:nvSpPr>
        <p:spPr/>
        <p:txBody>
          <a:bodyPr/>
          <a:lstStyle>
            <a:lvl1pPr>
              <a:defRPr/>
            </a:lvl1pPr>
          </a:lstStyle>
          <a:p>
            <a:pPr>
              <a:defRPr/>
            </a:pPr>
            <a:fld id="{730FC6C6-B0DE-40BC-B473-70D7192BADF3}" type="slidenum">
              <a:rPr lang="fr-FR">
                <a:solidFill>
                  <a:prstClr val="black">
                    <a:tint val="75000"/>
                  </a:prstClr>
                </a:solidFill>
              </a:rPr>
              <a:pPr>
                <a:defRPr/>
              </a:pPr>
              <a:t>‹N°›</a:t>
            </a:fld>
            <a:endParaRPr lang="fr-FR">
              <a:solidFill>
                <a:prstClr val="black">
                  <a:tint val="75000"/>
                </a:prstClr>
              </a:solidFill>
            </a:endParaRPr>
          </a:p>
        </p:txBody>
      </p:sp>
    </p:spTree>
    <p:extLst>
      <p:ext uri="{BB962C8B-B14F-4D97-AF65-F5344CB8AC3E}">
        <p14:creationId xmlns:p14="http://schemas.microsoft.com/office/powerpoint/2010/main" val="328732413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a:t>Modifiez le style du titre</a:t>
            </a: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Modifiez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Modifiez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3"/>
          <p:cNvSpPr>
            <a:spLocks noGrp="1"/>
          </p:cNvSpPr>
          <p:nvPr>
            <p:ph type="dt" sz="half" idx="10"/>
          </p:nvPr>
        </p:nvSpPr>
        <p:spPr/>
        <p:txBody>
          <a:bodyPr/>
          <a:lstStyle>
            <a:lvl1pPr>
              <a:defRPr/>
            </a:lvl1pPr>
          </a:lstStyle>
          <a:p>
            <a:pPr>
              <a:defRPr/>
            </a:pPr>
            <a:fld id="{3B2BED21-0C06-4B52-BD5E-7AFD8D6EB97B}" type="datetime1">
              <a:rPr lang="fr-FR">
                <a:solidFill>
                  <a:prstClr val="black">
                    <a:tint val="75000"/>
                  </a:prstClr>
                </a:solidFill>
              </a:rPr>
              <a:pPr>
                <a:defRPr/>
              </a:pPr>
              <a:t>27/04/2026</a:t>
            </a:fld>
            <a:endParaRPr lang="fr-FR">
              <a:solidFill>
                <a:prstClr val="black">
                  <a:tint val="75000"/>
                </a:prstClr>
              </a:solidFill>
            </a:endParaRPr>
          </a:p>
        </p:txBody>
      </p:sp>
      <p:sp>
        <p:nvSpPr>
          <p:cNvPr id="8" name="Espace réservé du pied de page 4"/>
          <p:cNvSpPr>
            <a:spLocks noGrp="1"/>
          </p:cNvSpPr>
          <p:nvPr>
            <p:ph type="ftr" sz="quarter" idx="11"/>
          </p:nvPr>
        </p:nvSpPr>
        <p:spPr/>
        <p:txBody>
          <a:bodyPr/>
          <a:lstStyle>
            <a:lvl1pPr>
              <a:defRPr/>
            </a:lvl1pPr>
          </a:lstStyle>
          <a:p>
            <a:pPr>
              <a:defRPr/>
            </a:pPr>
            <a:endParaRPr lang="fr-FR">
              <a:solidFill>
                <a:prstClr val="black">
                  <a:tint val="75000"/>
                </a:prstClr>
              </a:solidFill>
            </a:endParaRPr>
          </a:p>
        </p:txBody>
      </p:sp>
      <p:sp>
        <p:nvSpPr>
          <p:cNvPr id="9" name="Espace réservé du numéro de diapositive 5"/>
          <p:cNvSpPr>
            <a:spLocks noGrp="1"/>
          </p:cNvSpPr>
          <p:nvPr>
            <p:ph type="sldNum" sz="quarter" idx="12"/>
          </p:nvPr>
        </p:nvSpPr>
        <p:spPr/>
        <p:txBody>
          <a:bodyPr/>
          <a:lstStyle>
            <a:lvl1pPr>
              <a:defRPr/>
            </a:lvl1pPr>
          </a:lstStyle>
          <a:p>
            <a:pPr>
              <a:defRPr/>
            </a:pPr>
            <a:fld id="{3B3F98B4-B0F1-46E6-BA6F-3C29E35D01E2}" type="slidenum">
              <a:rPr lang="fr-FR">
                <a:solidFill>
                  <a:prstClr val="black">
                    <a:tint val="75000"/>
                  </a:prstClr>
                </a:solidFill>
              </a:rPr>
              <a:pPr>
                <a:defRPr/>
              </a:pPr>
              <a:t>‹N°›</a:t>
            </a:fld>
            <a:endParaRPr lang="fr-FR">
              <a:solidFill>
                <a:prstClr val="black">
                  <a:tint val="75000"/>
                </a:prstClr>
              </a:solidFill>
            </a:endParaRPr>
          </a:p>
        </p:txBody>
      </p:sp>
    </p:spTree>
    <p:extLst>
      <p:ext uri="{BB962C8B-B14F-4D97-AF65-F5344CB8AC3E}">
        <p14:creationId xmlns:p14="http://schemas.microsoft.com/office/powerpoint/2010/main" val="43536700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e la date 3"/>
          <p:cNvSpPr>
            <a:spLocks noGrp="1"/>
          </p:cNvSpPr>
          <p:nvPr>
            <p:ph type="dt" sz="half" idx="10"/>
          </p:nvPr>
        </p:nvSpPr>
        <p:spPr/>
        <p:txBody>
          <a:bodyPr/>
          <a:lstStyle>
            <a:lvl1pPr>
              <a:defRPr/>
            </a:lvl1pPr>
          </a:lstStyle>
          <a:p>
            <a:pPr>
              <a:defRPr/>
            </a:pPr>
            <a:fld id="{6CE9F2AA-431D-4EE1-8429-BFCCD7A83129}" type="datetime1">
              <a:rPr lang="fr-FR">
                <a:solidFill>
                  <a:prstClr val="black">
                    <a:tint val="75000"/>
                  </a:prstClr>
                </a:solidFill>
              </a:rPr>
              <a:pPr>
                <a:defRPr/>
              </a:pPr>
              <a:t>27/04/2026</a:t>
            </a:fld>
            <a:endParaRPr lang="fr-FR">
              <a:solidFill>
                <a:prstClr val="black">
                  <a:tint val="75000"/>
                </a:prstClr>
              </a:solidFill>
            </a:endParaRPr>
          </a:p>
        </p:txBody>
      </p:sp>
      <p:sp>
        <p:nvSpPr>
          <p:cNvPr id="4" name="Espace réservé du pied de page 4"/>
          <p:cNvSpPr>
            <a:spLocks noGrp="1"/>
          </p:cNvSpPr>
          <p:nvPr>
            <p:ph type="ftr" sz="quarter" idx="11"/>
          </p:nvPr>
        </p:nvSpPr>
        <p:spPr/>
        <p:txBody>
          <a:bodyPr/>
          <a:lstStyle>
            <a:lvl1pPr>
              <a:defRPr/>
            </a:lvl1pPr>
          </a:lstStyle>
          <a:p>
            <a:pPr>
              <a:defRPr/>
            </a:pPr>
            <a:endParaRPr lang="fr-FR">
              <a:solidFill>
                <a:prstClr val="black">
                  <a:tint val="75000"/>
                </a:prstClr>
              </a:solidFill>
            </a:endParaRPr>
          </a:p>
        </p:txBody>
      </p:sp>
      <p:sp>
        <p:nvSpPr>
          <p:cNvPr id="5" name="Espace réservé du numéro de diapositive 5"/>
          <p:cNvSpPr>
            <a:spLocks noGrp="1"/>
          </p:cNvSpPr>
          <p:nvPr>
            <p:ph type="sldNum" sz="quarter" idx="12"/>
          </p:nvPr>
        </p:nvSpPr>
        <p:spPr/>
        <p:txBody>
          <a:bodyPr/>
          <a:lstStyle>
            <a:lvl1pPr>
              <a:defRPr/>
            </a:lvl1pPr>
          </a:lstStyle>
          <a:p>
            <a:pPr>
              <a:defRPr/>
            </a:pPr>
            <a:fld id="{91745C89-FB55-4806-AA03-E7336768C5CF}" type="slidenum">
              <a:rPr lang="fr-FR">
                <a:solidFill>
                  <a:prstClr val="black">
                    <a:tint val="75000"/>
                  </a:prstClr>
                </a:solidFill>
              </a:rPr>
              <a:pPr>
                <a:defRPr/>
              </a:pPr>
              <a:t>‹N°›</a:t>
            </a:fld>
            <a:endParaRPr lang="fr-FR">
              <a:solidFill>
                <a:prstClr val="black">
                  <a:tint val="75000"/>
                </a:prstClr>
              </a:solidFill>
            </a:endParaRPr>
          </a:p>
        </p:txBody>
      </p:sp>
    </p:spTree>
    <p:extLst>
      <p:ext uri="{BB962C8B-B14F-4D97-AF65-F5344CB8AC3E}">
        <p14:creationId xmlns:p14="http://schemas.microsoft.com/office/powerpoint/2010/main" val="310667734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3"/>
          <p:cNvSpPr>
            <a:spLocks noGrp="1"/>
          </p:cNvSpPr>
          <p:nvPr>
            <p:ph type="dt" sz="half" idx="10"/>
          </p:nvPr>
        </p:nvSpPr>
        <p:spPr/>
        <p:txBody>
          <a:bodyPr/>
          <a:lstStyle>
            <a:lvl1pPr>
              <a:defRPr/>
            </a:lvl1pPr>
          </a:lstStyle>
          <a:p>
            <a:pPr>
              <a:defRPr/>
            </a:pPr>
            <a:fld id="{914D4F0A-6A53-4294-8896-A779E060CCE4}" type="datetime1">
              <a:rPr lang="fr-FR">
                <a:solidFill>
                  <a:prstClr val="black">
                    <a:tint val="75000"/>
                  </a:prstClr>
                </a:solidFill>
              </a:rPr>
              <a:pPr>
                <a:defRPr/>
              </a:pPr>
              <a:t>27/04/2026</a:t>
            </a:fld>
            <a:endParaRPr lang="fr-FR">
              <a:solidFill>
                <a:prstClr val="black">
                  <a:tint val="75000"/>
                </a:prstClr>
              </a:solidFill>
            </a:endParaRPr>
          </a:p>
        </p:txBody>
      </p:sp>
      <p:sp>
        <p:nvSpPr>
          <p:cNvPr id="3" name="Espace réservé du pied de page 4"/>
          <p:cNvSpPr>
            <a:spLocks noGrp="1"/>
          </p:cNvSpPr>
          <p:nvPr>
            <p:ph type="ftr" sz="quarter" idx="11"/>
          </p:nvPr>
        </p:nvSpPr>
        <p:spPr/>
        <p:txBody>
          <a:bodyPr/>
          <a:lstStyle>
            <a:lvl1pPr>
              <a:defRPr/>
            </a:lvl1pPr>
          </a:lstStyle>
          <a:p>
            <a:pPr>
              <a:defRPr/>
            </a:pPr>
            <a:endParaRPr lang="fr-FR">
              <a:solidFill>
                <a:prstClr val="black">
                  <a:tint val="75000"/>
                </a:prstClr>
              </a:solidFill>
            </a:endParaRPr>
          </a:p>
        </p:txBody>
      </p:sp>
      <p:sp>
        <p:nvSpPr>
          <p:cNvPr id="4" name="Espace réservé du numéro de diapositive 5"/>
          <p:cNvSpPr>
            <a:spLocks noGrp="1"/>
          </p:cNvSpPr>
          <p:nvPr>
            <p:ph type="sldNum" sz="quarter" idx="12"/>
          </p:nvPr>
        </p:nvSpPr>
        <p:spPr/>
        <p:txBody>
          <a:bodyPr/>
          <a:lstStyle>
            <a:lvl1pPr>
              <a:defRPr/>
            </a:lvl1pPr>
          </a:lstStyle>
          <a:p>
            <a:pPr>
              <a:defRPr/>
            </a:pPr>
            <a:fld id="{C0211A83-B591-477B-9A26-587F107D5F7A}" type="slidenum">
              <a:rPr lang="fr-FR">
                <a:solidFill>
                  <a:prstClr val="black">
                    <a:tint val="75000"/>
                  </a:prstClr>
                </a:solidFill>
              </a:rPr>
              <a:pPr>
                <a:defRPr/>
              </a:pPr>
              <a:t>‹N°›</a:t>
            </a:fld>
            <a:endParaRPr lang="fr-FR">
              <a:solidFill>
                <a:prstClr val="black">
                  <a:tint val="75000"/>
                </a:prstClr>
              </a:solidFill>
            </a:endParaRPr>
          </a:p>
        </p:txBody>
      </p:sp>
    </p:spTree>
    <p:extLst>
      <p:ext uri="{BB962C8B-B14F-4D97-AF65-F5344CB8AC3E}">
        <p14:creationId xmlns:p14="http://schemas.microsoft.com/office/powerpoint/2010/main" val="239437767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a:t>Modifiez le style du titre</a:t>
            </a: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Modifiez les styles du texte du masque</a:t>
            </a:r>
          </a:p>
        </p:txBody>
      </p:sp>
      <p:sp>
        <p:nvSpPr>
          <p:cNvPr id="5" name="Espace réservé de la date 3"/>
          <p:cNvSpPr>
            <a:spLocks noGrp="1"/>
          </p:cNvSpPr>
          <p:nvPr>
            <p:ph type="dt" sz="half" idx="10"/>
          </p:nvPr>
        </p:nvSpPr>
        <p:spPr/>
        <p:txBody>
          <a:bodyPr/>
          <a:lstStyle>
            <a:lvl1pPr>
              <a:defRPr/>
            </a:lvl1pPr>
          </a:lstStyle>
          <a:p>
            <a:pPr>
              <a:defRPr/>
            </a:pPr>
            <a:fld id="{A39EE950-4292-4D0B-B5C3-59ED190CA94D}" type="datetime1">
              <a:rPr lang="fr-FR">
                <a:solidFill>
                  <a:prstClr val="black">
                    <a:tint val="75000"/>
                  </a:prstClr>
                </a:solidFill>
              </a:rPr>
              <a:pPr>
                <a:defRPr/>
              </a:pPr>
              <a:t>27/04/2026</a:t>
            </a:fld>
            <a:endParaRPr lang="fr-FR">
              <a:solidFill>
                <a:prstClr val="black">
                  <a:tint val="75000"/>
                </a:prstClr>
              </a:solidFill>
            </a:endParaRPr>
          </a:p>
        </p:txBody>
      </p:sp>
      <p:sp>
        <p:nvSpPr>
          <p:cNvPr id="6" name="Espace réservé du pied de page 4"/>
          <p:cNvSpPr>
            <a:spLocks noGrp="1"/>
          </p:cNvSpPr>
          <p:nvPr>
            <p:ph type="ftr" sz="quarter" idx="11"/>
          </p:nvPr>
        </p:nvSpPr>
        <p:spPr/>
        <p:txBody>
          <a:bodyPr/>
          <a:lstStyle>
            <a:lvl1pPr>
              <a:defRPr/>
            </a:lvl1pPr>
          </a:lstStyle>
          <a:p>
            <a:pPr>
              <a:defRPr/>
            </a:pPr>
            <a:endParaRPr lang="fr-FR">
              <a:solidFill>
                <a:prstClr val="black">
                  <a:tint val="75000"/>
                </a:prstClr>
              </a:solidFill>
            </a:endParaRPr>
          </a:p>
        </p:txBody>
      </p:sp>
      <p:sp>
        <p:nvSpPr>
          <p:cNvPr id="7" name="Espace réservé du numéro de diapositive 5"/>
          <p:cNvSpPr>
            <a:spLocks noGrp="1"/>
          </p:cNvSpPr>
          <p:nvPr>
            <p:ph type="sldNum" sz="quarter" idx="12"/>
          </p:nvPr>
        </p:nvSpPr>
        <p:spPr/>
        <p:txBody>
          <a:bodyPr/>
          <a:lstStyle>
            <a:lvl1pPr>
              <a:defRPr/>
            </a:lvl1pPr>
          </a:lstStyle>
          <a:p>
            <a:pPr>
              <a:defRPr/>
            </a:pPr>
            <a:fld id="{0D497DBC-250C-40C8-BF84-8C1B95068C3C}" type="slidenum">
              <a:rPr lang="fr-FR">
                <a:solidFill>
                  <a:prstClr val="black">
                    <a:tint val="75000"/>
                  </a:prstClr>
                </a:solidFill>
              </a:rPr>
              <a:pPr>
                <a:defRPr/>
              </a:pPr>
              <a:t>‹N°›</a:t>
            </a:fld>
            <a:endParaRPr lang="fr-FR">
              <a:solidFill>
                <a:prstClr val="black">
                  <a:tint val="75000"/>
                </a:prstClr>
              </a:solidFill>
            </a:endParaRPr>
          </a:p>
        </p:txBody>
      </p:sp>
    </p:spTree>
    <p:extLst>
      <p:ext uri="{BB962C8B-B14F-4D97-AF65-F5344CB8AC3E}">
        <p14:creationId xmlns:p14="http://schemas.microsoft.com/office/powerpoint/2010/main" val="35024392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contenu 2"/>
          <p:cNvSpPr>
            <a:spLocks noGrp="1"/>
          </p:cNvSpPr>
          <p:nvPr>
            <p:ph idx="1"/>
          </p:nvPr>
        </p:nvSpPr>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lvl1pPr>
              <a:defRPr/>
            </a:lvl1pPr>
          </a:lstStyle>
          <a:p>
            <a:pPr>
              <a:defRPr/>
            </a:pPr>
            <a:fld id="{D83A7955-0C8B-4F2D-B4F4-2E5A33419EFB}" type="datetime1">
              <a:rPr lang="fr-FR"/>
              <a:pPr>
                <a:defRPr/>
              </a:pPr>
              <a:t>27/04/2026</a:t>
            </a:fld>
            <a:endParaRPr lang="fr-FR"/>
          </a:p>
        </p:txBody>
      </p:sp>
      <p:sp>
        <p:nvSpPr>
          <p:cNvPr id="5" name="Espace réservé du pied de page 4"/>
          <p:cNvSpPr>
            <a:spLocks noGrp="1"/>
          </p:cNvSpPr>
          <p:nvPr>
            <p:ph type="ftr" sz="quarter" idx="11"/>
          </p:nvPr>
        </p:nvSpPr>
        <p:spPr/>
        <p:txBody>
          <a:bodyPr/>
          <a:lstStyle>
            <a:lvl1pPr>
              <a:defRPr/>
            </a:lvl1pPr>
          </a:lstStyle>
          <a:p>
            <a:pPr>
              <a:defRPr/>
            </a:pPr>
            <a:endParaRPr lang="fr-FR"/>
          </a:p>
        </p:txBody>
      </p:sp>
      <p:sp>
        <p:nvSpPr>
          <p:cNvPr id="6" name="Espace réservé du numéro de diapositive 5"/>
          <p:cNvSpPr>
            <a:spLocks noGrp="1"/>
          </p:cNvSpPr>
          <p:nvPr>
            <p:ph type="sldNum" sz="quarter" idx="12"/>
          </p:nvPr>
        </p:nvSpPr>
        <p:spPr/>
        <p:txBody>
          <a:bodyPr/>
          <a:lstStyle>
            <a:lvl1pPr>
              <a:defRPr/>
            </a:lvl1pPr>
          </a:lstStyle>
          <a:p>
            <a:pPr>
              <a:defRPr/>
            </a:pPr>
            <a:fld id="{DCD5EB73-8770-4FFC-BF5A-2B17AB93EC2C}" type="slidenum">
              <a:rPr lang="fr-FR"/>
              <a:pPr>
                <a:defRPr/>
              </a:pPr>
              <a:t>‹N°›</a:t>
            </a:fld>
            <a:endParaRPr lang="fr-FR"/>
          </a:p>
        </p:txBody>
      </p:sp>
    </p:spTree>
    <p:extLst>
      <p:ext uri="{BB962C8B-B14F-4D97-AF65-F5344CB8AC3E}">
        <p14:creationId xmlns:p14="http://schemas.microsoft.com/office/powerpoint/2010/main" val="407891847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a:t>Modifiez le style du titre</a:t>
            </a:r>
          </a:p>
        </p:txBody>
      </p:sp>
      <p:sp>
        <p:nvSpPr>
          <p:cNvPr id="3" name="Espace réservé pour une image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fr-FR" noProof="0"/>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Modifiez les styles du texte du masque</a:t>
            </a:r>
          </a:p>
        </p:txBody>
      </p:sp>
      <p:sp>
        <p:nvSpPr>
          <p:cNvPr id="5" name="Espace réservé de la date 3"/>
          <p:cNvSpPr>
            <a:spLocks noGrp="1"/>
          </p:cNvSpPr>
          <p:nvPr>
            <p:ph type="dt" sz="half" idx="10"/>
          </p:nvPr>
        </p:nvSpPr>
        <p:spPr/>
        <p:txBody>
          <a:bodyPr/>
          <a:lstStyle>
            <a:lvl1pPr>
              <a:defRPr/>
            </a:lvl1pPr>
          </a:lstStyle>
          <a:p>
            <a:pPr>
              <a:defRPr/>
            </a:pPr>
            <a:fld id="{20B27F27-8662-4C57-AEEC-C2D5FD3152B6}" type="datetime1">
              <a:rPr lang="fr-FR">
                <a:solidFill>
                  <a:prstClr val="black">
                    <a:tint val="75000"/>
                  </a:prstClr>
                </a:solidFill>
              </a:rPr>
              <a:pPr>
                <a:defRPr/>
              </a:pPr>
              <a:t>27/04/2026</a:t>
            </a:fld>
            <a:endParaRPr lang="fr-FR">
              <a:solidFill>
                <a:prstClr val="black">
                  <a:tint val="75000"/>
                </a:prstClr>
              </a:solidFill>
            </a:endParaRPr>
          </a:p>
        </p:txBody>
      </p:sp>
      <p:sp>
        <p:nvSpPr>
          <p:cNvPr id="6" name="Espace réservé du pied de page 4"/>
          <p:cNvSpPr>
            <a:spLocks noGrp="1"/>
          </p:cNvSpPr>
          <p:nvPr>
            <p:ph type="ftr" sz="quarter" idx="11"/>
          </p:nvPr>
        </p:nvSpPr>
        <p:spPr/>
        <p:txBody>
          <a:bodyPr/>
          <a:lstStyle>
            <a:lvl1pPr>
              <a:defRPr/>
            </a:lvl1pPr>
          </a:lstStyle>
          <a:p>
            <a:pPr>
              <a:defRPr/>
            </a:pPr>
            <a:endParaRPr lang="fr-FR">
              <a:solidFill>
                <a:prstClr val="black">
                  <a:tint val="75000"/>
                </a:prstClr>
              </a:solidFill>
            </a:endParaRPr>
          </a:p>
        </p:txBody>
      </p:sp>
      <p:sp>
        <p:nvSpPr>
          <p:cNvPr id="7" name="Espace réservé du numéro de diapositive 5"/>
          <p:cNvSpPr>
            <a:spLocks noGrp="1"/>
          </p:cNvSpPr>
          <p:nvPr>
            <p:ph type="sldNum" sz="quarter" idx="12"/>
          </p:nvPr>
        </p:nvSpPr>
        <p:spPr/>
        <p:txBody>
          <a:bodyPr/>
          <a:lstStyle>
            <a:lvl1pPr>
              <a:defRPr/>
            </a:lvl1pPr>
          </a:lstStyle>
          <a:p>
            <a:pPr>
              <a:defRPr/>
            </a:pPr>
            <a:fld id="{3ACAA941-861E-4EA8-B47D-3BB5ABC2CE21}" type="slidenum">
              <a:rPr lang="fr-FR">
                <a:solidFill>
                  <a:prstClr val="black">
                    <a:tint val="75000"/>
                  </a:prstClr>
                </a:solidFill>
              </a:rPr>
              <a:pPr>
                <a:defRPr/>
              </a:pPr>
              <a:t>‹N°›</a:t>
            </a:fld>
            <a:endParaRPr lang="fr-FR">
              <a:solidFill>
                <a:prstClr val="black">
                  <a:tint val="75000"/>
                </a:prstClr>
              </a:solidFill>
            </a:endParaRPr>
          </a:p>
        </p:txBody>
      </p:sp>
    </p:spTree>
    <p:extLst>
      <p:ext uri="{BB962C8B-B14F-4D97-AF65-F5344CB8AC3E}">
        <p14:creationId xmlns:p14="http://schemas.microsoft.com/office/powerpoint/2010/main" val="2692700884"/>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texte vertical 2"/>
          <p:cNvSpPr>
            <a:spLocks noGrp="1"/>
          </p:cNvSpPr>
          <p:nvPr>
            <p:ph type="body" orient="vert" idx="1"/>
          </p:nvPr>
        </p:nvSpPr>
        <p:spPr/>
        <p:txBody>
          <a:bodyPr vert="eaVert"/>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lvl1pPr>
              <a:defRPr/>
            </a:lvl1pPr>
          </a:lstStyle>
          <a:p>
            <a:pPr>
              <a:defRPr/>
            </a:pPr>
            <a:fld id="{6EEA13BD-C916-41B6-BC38-9AB9DA6D3A3A}" type="datetime1">
              <a:rPr lang="fr-FR">
                <a:solidFill>
                  <a:prstClr val="black">
                    <a:tint val="75000"/>
                  </a:prstClr>
                </a:solidFill>
              </a:rPr>
              <a:pPr>
                <a:defRPr/>
              </a:pPr>
              <a:t>27/04/2026</a:t>
            </a:fld>
            <a:endParaRPr lang="fr-FR">
              <a:solidFill>
                <a:prstClr val="black">
                  <a:tint val="75000"/>
                </a:prstClr>
              </a:solidFill>
            </a:endParaRPr>
          </a:p>
        </p:txBody>
      </p:sp>
      <p:sp>
        <p:nvSpPr>
          <p:cNvPr id="5" name="Espace réservé du pied de page 4"/>
          <p:cNvSpPr>
            <a:spLocks noGrp="1"/>
          </p:cNvSpPr>
          <p:nvPr>
            <p:ph type="ftr" sz="quarter" idx="11"/>
          </p:nvPr>
        </p:nvSpPr>
        <p:spPr/>
        <p:txBody>
          <a:bodyPr/>
          <a:lstStyle>
            <a:lvl1pPr>
              <a:defRPr/>
            </a:lvl1pPr>
          </a:lstStyle>
          <a:p>
            <a:pPr>
              <a:defRPr/>
            </a:pPr>
            <a:endParaRPr lang="fr-FR">
              <a:solidFill>
                <a:prstClr val="black">
                  <a:tint val="75000"/>
                </a:prstClr>
              </a:solidFill>
            </a:endParaRPr>
          </a:p>
        </p:txBody>
      </p:sp>
      <p:sp>
        <p:nvSpPr>
          <p:cNvPr id="6" name="Espace réservé du numéro de diapositive 5"/>
          <p:cNvSpPr>
            <a:spLocks noGrp="1"/>
          </p:cNvSpPr>
          <p:nvPr>
            <p:ph type="sldNum" sz="quarter" idx="12"/>
          </p:nvPr>
        </p:nvSpPr>
        <p:spPr/>
        <p:txBody>
          <a:bodyPr/>
          <a:lstStyle>
            <a:lvl1pPr>
              <a:defRPr/>
            </a:lvl1pPr>
          </a:lstStyle>
          <a:p>
            <a:pPr>
              <a:defRPr/>
            </a:pPr>
            <a:fld id="{A028CD3D-A7DF-43D8-8BDC-B02B97FF5FF0}" type="slidenum">
              <a:rPr lang="fr-FR">
                <a:solidFill>
                  <a:prstClr val="black">
                    <a:tint val="75000"/>
                  </a:prstClr>
                </a:solidFill>
              </a:rPr>
              <a:pPr>
                <a:defRPr/>
              </a:pPr>
              <a:t>‹N°›</a:t>
            </a:fld>
            <a:endParaRPr lang="fr-FR">
              <a:solidFill>
                <a:prstClr val="black">
                  <a:tint val="75000"/>
                </a:prstClr>
              </a:solidFill>
            </a:endParaRPr>
          </a:p>
        </p:txBody>
      </p:sp>
    </p:spTree>
    <p:extLst>
      <p:ext uri="{BB962C8B-B14F-4D97-AF65-F5344CB8AC3E}">
        <p14:creationId xmlns:p14="http://schemas.microsoft.com/office/powerpoint/2010/main" val="304225978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a:t>Modifiez le style du titre</a:t>
            </a: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lvl1pPr>
              <a:defRPr/>
            </a:lvl1pPr>
          </a:lstStyle>
          <a:p>
            <a:pPr>
              <a:defRPr/>
            </a:pPr>
            <a:fld id="{FE88D1DB-D909-49F5-87F5-DAB840FCA822}" type="datetime1">
              <a:rPr lang="fr-FR">
                <a:solidFill>
                  <a:prstClr val="black">
                    <a:tint val="75000"/>
                  </a:prstClr>
                </a:solidFill>
              </a:rPr>
              <a:pPr>
                <a:defRPr/>
              </a:pPr>
              <a:t>27/04/2026</a:t>
            </a:fld>
            <a:endParaRPr lang="fr-FR">
              <a:solidFill>
                <a:prstClr val="black">
                  <a:tint val="75000"/>
                </a:prstClr>
              </a:solidFill>
            </a:endParaRPr>
          </a:p>
        </p:txBody>
      </p:sp>
      <p:sp>
        <p:nvSpPr>
          <p:cNvPr id="5" name="Espace réservé du pied de page 4"/>
          <p:cNvSpPr>
            <a:spLocks noGrp="1"/>
          </p:cNvSpPr>
          <p:nvPr>
            <p:ph type="ftr" sz="quarter" idx="11"/>
          </p:nvPr>
        </p:nvSpPr>
        <p:spPr/>
        <p:txBody>
          <a:bodyPr/>
          <a:lstStyle>
            <a:lvl1pPr>
              <a:defRPr/>
            </a:lvl1pPr>
          </a:lstStyle>
          <a:p>
            <a:pPr>
              <a:defRPr/>
            </a:pPr>
            <a:endParaRPr lang="fr-FR">
              <a:solidFill>
                <a:prstClr val="black">
                  <a:tint val="75000"/>
                </a:prstClr>
              </a:solidFill>
            </a:endParaRPr>
          </a:p>
        </p:txBody>
      </p:sp>
      <p:sp>
        <p:nvSpPr>
          <p:cNvPr id="6" name="Espace réservé du numéro de diapositive 5"/>
          <p:cNvSpPr>
            <a:spLocks noGrp="1"/>
          </p:cNvSpPr>
          <p:nvPr>
            <p:ph type="sldNum" sz="quarter" idx="12"/>
          </p:nvPr>
        </p:nvSpPr>
        <p:spPr/>
        <p:txBody>
          <a:bodyPr/>
          <a:lstStyle>
            <a:lvl1pPr>
              <a:defRPr/>
            </a:lvl1pPr>
          </a:lstStyle>
          <a:p>
            <a:pPr>
              <a:defRPr/>
            </a:pPr>
            <a:fld id="{45430FB5-6939-45A5-899F-E5FC7517B7B9}" type="slidenum">
              <a:rPr lang="fr-FR">
                <a:solidFill>
                  <a:prstClr val="black">
                    <a:tint val="75000"/>
                  </a:prstClr>
                </a:solidFill>
              </a:rPr>
              <a:pPr>
                <a:defRPr/>
              </a:pPr>
              <a:t>‹N°›</a:t>
            </a:fld>
            <a:endParaRPr lang="fr-FR">
              <a:solidFill>
                <a:prstClr val="black">
                  <a:tint val="75000"/>
                </a:prstClr>
              </a:solidFill>
            </a:endParaRPr>
          </a:p>
        </p:txBody>
      </p:sp>
    </p:spTree>
    <p:extLst>
      <p:ext uri="{BB962C8B-B14F-4D97-AF65-F5344CB8AC3E}">
        <p14:creationId xmlns:p14="http://schemas.microsoft.com/office/powerpoint/2010/main" val="19908395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a:t>Modifiez le style du titre</a:t>
            </a: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Modifiez les styles du texte du masque</a:t>
            </a:r>
          </a:p>
        </p:txBody>
      </p:sp>
      <p:sp>
        <p:nvSpPr>
          <p:cNvPr id="4" name="Espace réservé de la date 3"/>
          <p:cNvSpPr>
            <a:spLocks noGrp="1"/>
          </p:cNvSpPr>
          <p:nvPr>
            <p:ph type="dt" sz="half" idx="10"/>
          </p:nvPr>
        </p:nvSpPr>
        <p:spPr/>
        <p:txBody>
          <a:bodyPr/>
          <a:lstStyle>
            <a:lvl1pPr>
              <a:defRPr/>
            </a:lvl1pPr>
          </a:lstStyle>
          <a:p>
            <a:pPr>
              <a:defRPr/>
            </a:pPr>
            <a:fld id="{C582B763-5AE7-4AFA-869E-4298F1B04A6B}" type="datetime1">
              <a:rPr lang="fr-FR"/>
              <a:pPr>
                <a:defRPr/>
              </a:pPr>
              <a:t>27/04/2026</a:t>
            </a:fld>
            <a:endParaRPr lang="fr-FR"/>
          </a:p>
        </p:txBody>
      </p:sp>
      <p:sp>
        <p:nvSpPr>
          <p:cNvPr id="5" name="Espace réservé du pied de page 4"/>
          <p:cNvSpPr>
            <a:spLocks noGrp="1"/>
          </p:cNvSpPr>
          <p:nvPr>
            <p:ph type="ftr" sz="quarter" idx="11"/>
          </p:nvPr>
        </p:nvSpPr>
        <p:spPr/>
        <p:txBody>
          <a:bodyPr/>
          <a:lstStyle>
            <a:lvl1pPr>
              <a:defRPr/>
            </a:lvl1pPr>
          </a:lstStyle>
          <a:p>
            <a:pPr>
              <a:defRPr/>
            </a:pPr>
            <a:endParaRPr lang="fr-FR"/>
          </a:p>
        </p:txBody>
      </p:sp>
      <p:sp>
        <p:nvSpPr>
          <p:cNvPr id="6" name="Espace réservé du numéro de diapositive 5"/>
          <p:cNvSpPr>
            <a:spLocks noGrp="1"/>
          </p:cNvSpPr>
          <p:nvPr>
            <p:ph type="sldNum" sz="quarter" idx="12"/>
          </p:nvPr>
        </p:nvSpPr>
        <p:spPr/>
        <p:txBody>
          <a:bodyPr/>
          <a:lstStyle>
            <a:lvl1pPr>
              <a:defRPr/>
            </a:lvl1pPr>
          </a:lstStyle>
          <a:p>
            <a:pPr>
              <a:defRPr/>
            </a:pPr>
            <a:fld id="{EE07165A-60E8-4B14-B9FD-3C73A7A4AA66}" type="slidenum">
              <a:rPr lang="fr-FR"/>
              <a:pPr>
                <a:defRPr/>
              </a:pPr>
              <a:t>‹N°›</a:t>
            </a:fld>
            <a:endParaRPr lang="fr-FR"/>
          </a:p>
        </p:txBody>
      </p:sp>
    </p:spTree>
    <p:extLst>
      <p:ext uri="{BB962C8B-B14F-4D97-AF65-F5344CB8AC3E}">
        <p14:creationId xmlns:p14="http://schemas.microsoft.com/office/powerpoint/2010/main" val="32794264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3"/>
          <p:cNvSpPr>
            <a:spLocks noGrp="1"/>
          </p:cNvSpPr>
          <p:nvPr>
            <p:ph type="dt" sz="half" idx="10"/>
          </p:nvPr>
        </p:nvSpPr>
        <p:spPr/>
        <p:txBody>
          <a:bodyPr/>
          <a:lstStyle>
            <a:lvl1pPr>
              <a:defRPr/>
            </a:lvl1pPr>
          </a:lstStyle>
          <a:p>
            <a:pPr>
              <a:defRPr/>
            </a:pPr>
            <a:fld id="{67A95D95-06D0-4CD4-A225-D197B5759CAA}" type="datetime1">
              <a:rPr lang="fr-FR"/>
              <a:pPr>
                <a:defRPr/>
              </a:pPr>
              <a:t>27/04/2026</a:t>
            </a:fld>
            <a:endParaRPr lang="fr-FR"/>
          </a:p>
        </p:txBody>
      </p:sp>
      <p:sp>
        <p:nvSpPr>
          <p:cNvPr id="6" name="Espace réservé du pied de page 4"/>
          <p:cNvSpPr>
            <a:spLocks noGrp="1"/>
          </p:cNvSpPr>
          <p:nvPr>
            <p:ph type="ftr" sz="quarter" idx="11"/>
          </p:nvPr>
        </p:nvSpPr>
        <p:spPr/>
        <p:txBody>
          <a:bodyPr/>
          <a:lstStyle>
            <a:lvl1pPr>
              <a:defRPr/>
            </a:lvl1pPr>
          </a:lstStyle>
          <a:p>
            <a:pPr>
              <a:defRPr/>
            </a:pPr>
            <a:endParaRPr lang="fr-FR"/>
          </a:p>
        </p:txBody>
      </p:sp>
      <p:sp>
        <p:nvSpPr>
          <p:cNvPr id="7" name="Espace réservé du numéro de diapositive 5"/>
          <p:cNvSpPr>
            <a:spLocks noGrp="1"/>
          </p:cNvSpPr>
          <p:nvPr>
            <p:ph type="sldNum" sz="quarter" idx="12"/>
          </p:nvPr>
        </p:nvSpPr>
        <p:spPr/>
        <p:txBody>
          <a:bodyPr/>
          <a:lstStyle>
            <a:lvl1pPr>
              <a:defRPr/>
            </a:lvl1pPr>
          </a:lstStyle>
          <a:p>
            <a:pPr>
              <a:defRPr/>
            </a:pPr>
            <a:fld id="{04406E87-DCE5-40A6-9D76-403584AF30F6}" type="slidenum">
              <a:rPr lang="fr-FR"/>
              <a:pPr>
                <a:defRPr/>
              </a:pPr>
              <a:t>‹N°›</a:t>
            </a:fld>
            <a:endParaRPr lang="fr-FR"/>
          </a:p>
        </p:txBody>
      </p:sp>
    </p:spTree>
    <p:extLst>
      <p:ext uri="{BB962C8B-B14F-4D97-AF65-F5344CB8AC3E}">
        <p14:creationId xmlns:p14="http://schemas.microsoft.com/office/powerpoint/2010/main" val="36991349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a:t>Modifiez le style du titre</a:t>
            </a: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Modifiez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Modifiez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3"/>
          <p:cNvSpPr>
            <a:spLocks noGrp="1"/>
          </p:cNvSpPr>
          <p:nvPr>
            <p:ph type="dt" sz="half" idx="10"/>
          </p:nvPr>
        </p:nvSpPr>
        <p:spPr/>
        <p:txBody>
          <a:bodyPr/>
          <a:lstStyle>
            <a:lvl1pPr>
              <a:defRPr/>
            </a:lvl1pPr>
          </a:lstStyle>
          <a:p>
            <a:pPr>
              <a:defRPr/>
            </a:pPr>
            <a:fld id="{A38746C6-EFFE-43BE-8FD4-6C2EB64945CB}" type="datetime1">
              <a:rPr lang="fr-FR"/>
              <a:pPr>
                <a:defRPr/>
              </a:pPr>
              <a:t>27/04/2026</a:t>
            </a:fld>
            <a:endParaRPr lang="fr-FR"/>
          </a:p>
        </p:txBody>
      </p:sp>
      <p:sp>
        <p:nvSpPr>
          <p:cNvPr id="8" name="Espace réservé du pied de page 4"/>
          <p:cNvSpPr>
            <a:spLocks noGrp="1"/>
          </p:cNvSpPr>
          <p:nvPr>
            <p:ph type="ftr" sz="quarter" idx="11"/>
          </p:nvPr>
        </p:nvSpPr>
        <p:spPr/>
        <p:txBody>
          <a:bodyPr/>
          <a:lstStyle>
            <a:lvl1pPr>
              <a:defRPr/>
            </a:lvl1pPr>
          </a:lstStyle>
          <a:p>
            <a:pPr>
              <a:defRPr/>
            </a:pPr>
            <a:endParaRPr lang="fr-FR"/>
          </a:p>
        </p:txBody>
      </p:sp>
      <p:sp>
        <p:nvSpPr>
          <p:cNvPr id="9" name="Espace réservé du numéro de diapositive 5"/>
          <p:cNvSpPr>
            <a:spLocks noGrp="1"/>
          </p:cNvSpPr>
          <p:nvPr>
            <p:ph type="sldNum" sz="quarter" idx="12"/>
          </p:nvPr>
        </p:nvSpPr>
        <p:spPr/>
        <p:txBody>
          <a:bodyPr/>
          <a:lstStyle>
            <a:lvl1pPr>
              <a:defRPr/>
            </a:lvl1pPr>
          </a:lstStyle>
          <a:p>
            <a:pPr>
              <a:defRPr/>
            </a:pPr>
            <a:fld id="{91CFC598-6108-4FDF-B41D-279C85C31EAE}" type="slidenum">
              <a:rPr lang="fr-FR"/>
              <a:pPr>
                <a:defRPr/>
              </a:pPr>
              <a:t>‹N°›</a:t>
            </a:fld>
            <a:endParaRPr lang="fr-FR"/>
          </a:p>
        </p:txBody>
      </p:sp>
    </p:spTree>
    <p:extLst>
      <p:ext uri="{BB962C8B-B14F-4D97-AF65-F5344CB8AC3E}">
        <p14:creationId xmlns:p14="http://schemas.microsoft.com/office/powerpoint/2010/main" val="19469886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e la date 3"/>
          <p:cNvSpPr>
            <a:spLocks noGrp="1"/>
          </p:cNvSpPr>
          <p:nvPr>
            <p:ph type="dt" sz="half" idx="10"/>
          </p:nvPr>
        </p:nvSpPr>
        <p:spPr/>
        <p:txBody>
          <a:bodyPr/>
          <a:lstStyle>
            <a:lvl1pPr>
              <a:defRPr/>
            </a:lvl1pPr>
          </a:lstStyle>
          <a:p>
            <a:pPr>
              <a:defRPr/>
            </a:pPr>
            <a:fld id="{067DCA69-B738-4032-856D-00D74DD17997}" type="datetime1">
              <a:rPr lang="fr-FR"/>
              <a:pPr>
                <a:defRPr/>
              </a:pPr>
              <a:t>27/04/2026</a:t>
            </a:fld>
            <a:endParaRPr lang="fr-FR"/>
          </a:p>
        </p:txBody>
      </p:sp>
      <p:sp>
        <p:nvSpPr>
          <p:cNvPr id="4" name="Espace réservé du pied de page 4"/>
          <p:cNvSpPr>
            <a:spLocks noGrp="1"/>
          </p:cNvSpPr>
          <p:nvPr>
            <p:ph type="ftr" sz="quarter" idx="11"/>
          </p:nvPr>
        </p:nvSpPr>
        <p:spPr/>
        <p:txBody>
          <a:bodyPr/>
          <a:lstStyle>
            <a:lvl1pPr>
              <a:defRPr/>
            </a:lvl1pPr>
          </a:lstStyle>
          <a:p>
            <a:pPr>
              <a:defRPr/>
            </a:pPr>
            <a:endParaRPr lang="fr-FR"/>
          </a:p>
        </p:txBody>
      </p:sp>
      <p:sp>
        <p:nvSpPr>
          <p:cNvPr id="5" name="Espace réservé du numéro de diapositive 5"/>
          <p:cNvSpPr>
            <a:spLocks noGrp="1"/>
          </p:cNvSpPr>
          <p:nvPr>
            <p:ph type="sldNum" sz="quarter" idx="12"/>
          </p:nvPr>
        </p:nvSpPr>
        <p:spPr/>
        <p:txBody>
          <a:bodyPr/>
          <a:lstStyle>
            <a:lvl1pPr>
              <a:defRPr/>
            </a:lvl1pPr>
          </a:lstStyle>
          <a:p>
            <a:pPr>
              <a:defRPr/>
            </a:pPr>
            <a:fld id="{4AAF1EC4-5649-4EAF-9784-61F85982CAE0}" type="slidenum">
              <a:rPr lang="fr-FR"/>
              <a:pPr>
                <a:defRPr/>
              </a:pPr>
              <a:t>‹N°›</a:t>
            </a:fld>
            <a:endParaRPr lang="fr-FR"/>
          </a:p>
        </p:txBody>
      </p:sp>
    </p:spTree>
    <p:extLst>
      <p:ext uri="{BB962C8B-B14F-4D97-AF65-F5344CB8AC3E}">
        <p14:creationId xmlns:p14="http://schemas.microsoft.com/office/powerpoint/2010/main" val="367852534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3"/>
          <p:cNvSpPr>
            <a:spLocks noGrp="1"/>
          </p:cNvSpPr>
          <p:nvPr>
            <p:ph type="dt" sz="half" idx="10"/>
          </p:nvPr>
        </p:nvSpPr>
        <p:spPr/>
        <p:txBody>
          <a:bodyPr/>
          <a:lstStyle>
            <a:lvl1pPr>
              <a:defRPr/>
            </a:lvl1pPr>
          </a:lstStyle>
          <a:p>
            <a:pPr>
              <a:defRPr/>
            </a:pPr>
            <a:fld id="{79C54739-7DDA-4CB3-8F15-C2DE795D76EC}" type="datetime1">
              <a:rPr lang="fr-FR"/>
              <a:pPr>
                <a:defRPr/>
              </a:pPr>
              <a:t>27/04/2026</a:t>
            </a:fld>
            <a:endParaRPr lang="fr-FR"/>
          </a:p>
        </p:txBody>
      </p:sp>
      <p:sp>
        <p:nvSpPr>
          <p:cNvPr id="3" name="Espace réservé du pied de page 4"/>
          <p:cNvSpPr>
            <a:spLocks noGrp="1"/>
          </p:cNvSpPr>
          <p:nvPr>
            <p:ph type="ftr" sz="quarter" idx="11"/>
          </p:nvPr>
        </p:nvSpPr>
        <p:spPr/>
        <p:txBody>
          <a:bodyPr/>
          <a:lstStyle>
            <a:lvl1pPr>
              <a:defRPr/>
            </a:lvl1pPr>
          </a:lstStyle>
          <a:p>
            <a:pPr>
              <a:defRPr/>
            </a:pPr>
            <a:endParaRPr lang="fr-FR"/>
          </a:p>
        </p:txBody>
      </p:sp>
      <p:sp>
        <p:nvSpPr>
          <p:cNvPr id="4" name="Espace réservé du numéro de diapositive 5"/>
          <p:cNvSpPr>
            <a:spLocks noGrp="1"/>
          </p:cNvSpPr>
          <p:nvPr>
            <p:ph type="sldNum" sz="quarter" idx="12"/>
          </p:nvPr>
        </p:nvSpPr>
        <p:spPr/>
        <p:txBody>
          <a:bodyPr/>
          <a:lstStyle>
            <a:lvl1pPr>
              <a:defRPr/>
            </a:lvl1pPr>
          </a:lstStyle>
          <a:p>
            <a:pPr>
              <a:defRPr/>
            </a:pPr>
            <a:fld id="{3AEF14C9-B2D4-4799-BCA6-6E3E3C60F16B}" type="slidenum">
              <a:rPr lang="fr-FR"/>
              <a:pPr>
                <a:defRPr/>
              </a:pPr>
              <a:t>‹N°›</a:t>
            </a:fld>
            <a:endParaRPr lang="fr-FR"/>
          </a:p>
        </p:txBody>
      </p:sp>
    </p:spTree>
    <p:extLst>
      <p:ext uri="{BB962C8B-B14F-4D97-AF65-F5344CB8AC3E}">
        <p14:creationId xmlns:p14="http://schemas.microsoft.com/office/powerpoint/2010/main" val="201941416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a:t>Modifiez le style du titre</a:t>
            </a: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Modifiez les styles du texte du masque</a:t>
            </a:r>
          </a:p>
        </p:txBody>
      </p:sp>
      <p:sp>
        <p:nvSpPr>
          <p:cNvPr id="5" name="Espace réservé de la date 3"/>
          <p:cNvSpPr>
            <a:spLocks noGrp="1"/>
          </p:cNvSpPr>
          <p:nvPr>
            <p:ph type="dt" sz="half" idx="10"/>
          </p:nvPr>
        </p:nvSpPr>
        <p:spPr/>
        <p:txBody>
          <a:bodyPr/>
          <a:lstStyle>
            <a:lvl1pPr>
              <a:defRPr/>
            </a:lvl1pPr>
          </a:lstStyle>
          <a:p>
            <a:pPr>
              <a:defRPr/>
            </a:pPr>
            <a:fld id="{247504A8-FBF8-4BEF-B651-BD165842C8C0}" type="datetime1">
              <a:rPr lang="fr-FR"/>
              <a:pPr>
                <a:defRPr/>
              </a:pPr>
              <a:t>27/04/2026</a:t>
            </a:fld>
            <a:endParaRPr lang="fr-FR"/>
          </a:p>
        </p:txBody>
      </p:sp>
      <p:sp>
        <p:nvSpPr>
          <p:cNvPr id="6" name="Espace réservé du pied de page 4"/>
          <p:cNvSpPr>
            <a:spLocks noGrp="1"/>
          </p:cNvSpPr>
          <p:nvPr>
            <p:ph type="ftr" sz="quarter" idx="11"/>
          </p:nvPr>
        </p:nvSpPr>
        <p:spPr/>
        <p:txBody>
          <a:bodyPr/>
          <a:lstStyle>
            <a:lvl1pPr>
              <a:defRPr/>
            </a:lvl1pPr>
          </a:lstStyle>
          <a:p>
            <a:pPr>
              <a:defRPr/>
            </a:pPr>
            <a:endParaRPr lang="fr-FR"/>
          </a:p>
        </p:txBody>
      </p:sp>
      <p:sp>
        <p:nvSpPr>
          <p:cNvPr id="7" name="Espace réservé du numéro de diapositive 5"/>
          <p:cNvSpPr>
            <a:spLocks noGrp="1"/>
          </p:cNvSpPr>
          <p:nvPr>
            <p:ph type="sldNum" sz="quarter" idx="12"/>
          </p:nvPr>
        </p:nvSpPr>
        <p:spPr/>
        <p:txBody>
          <a:bodyPr/>
          <a:lstStyle>
            <a:lvl1pPr>
              <a:defRPr/>
            </a:lvl1pPr>
          </a:lstStyle>
          <a:p>
            <a:pPr>
              <a:defRPr/>
            </a:pPr>
            <a:fld id="{7E0B079F-4D17-46EB-B461-7B7607C5A7EC}" type="slidenum">
              <a:rPr lang="fr-FR"/>
              <a:pPr>
                <a:defRPr/>
              </a:pPr>
              <a:t>‹N°›</a:t>
            </a:fld>
            <a:endParaRPr lang="fr-FR"/>
          </a:p>
        </p:txBody>
      </p:sp>
    </p:spTree>
    <p:extLst>
      <p:ext uri="{BB962C8B-B14F-4D97-AF65-F5344CB8AC3E}">
        <p14:creationId xmlns:p14="http://schemas.microsoft.com/office/powerpoint/2010/main" val="31298963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a:t>Modifiez le style du titre</a:t>
            </a:r>
          </a:p>
        </p:txBody>
      </p:sp>
      <p:sp>
        <p:nvSpPr>
          <p:cNvPr id="3" name="Espace réservé pour une image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fr-FR" noProof="0"/>
              <a:t>Cliquez sur l'icône pour ajouter une image</a:t>
            </a: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Modifiez les styles du texte du masque</a:t>
            </a:r>
          </a:p>
        </p:txBody>
      </p:sp>
      <p:sp>
        <p:nvSpPr>
          <p:cNvPr id="5" name="Espace réservé de la date 3"/>
          <p:cNvSpPr>
            <a:spLocks noGrp="1"/>
          </p:cNvSpPr>
          <p:nvPr>
            <p:ph type="dt" sz="half" idx="10"/>
          </p:nvPr>
        </p:nvSpPr>
        <p:spPr/>
        <p:txBody>
          <a:bodyPr/>
          <a:lstStyle>
            <a:lvl1pPr>
              <a:defRPr/>
            </a:lvl1pPr>
          </a:lstStyle>
          <a:p>
            <a:pPr>
              <a:defRPr/>
            </a:pPr>
            <a:fld id="{90E6867C-452C-4D13-AE8B-A7EABFCA066A}" type="datetime1">
              <a:rPr lang="fr-FR"/>
              <a:pPr>
                <a:defRPr/>
              </a:pPr>
              <a:t>27/04/2026</a:t>
            </a:fld>
            <a:endParaRPr lang="fr-FR"/>
          </a:p>
        </p:txBody>
      </p:sp>
      <p:sp>
        <p:nvSpPr>
          <p:cNvPr id="6" name="Espace réservé du pied de page 4"/>
          <p:cNvSpPr>
            <a:spLocks noGrp="1"/>
          </p:cNvSpPr>
          <p:nvPr>
            <p:ph type="ftr" sz="quarter" idx="11"/>
          </p:nvPr>
        </p:nvSpPr>
        <p:spPr/>
        <p:txBody>
          <a:bodyPr/>
          <a:lstStyle>
            <a:lvl1pPr>
              <a:defRPr/>
            </a:lvl1pPr>
          </a:lstStyle>
          <a:p>
            <a:pPr>
              <a:defRPr/>
            </a:pPr>
            <a:endParaRPr lang="fr-FR"/>
          </a:p>
        </p:txBody>
      </p:sp>
      <p:sp>
        <p:nvSpPr>
          <p:cNvPr id="7" name="Espace réservé du numéro de diapositive 5"/>
          <p:cNvSpPr>
            <a:spLocks noGrp="1"/>
          </p:cNvSpPr>
          <p:nvPr>
            <p:ph type="sldNum" sz="quarter" idx="12"/>
          </p:nvPr>
        </p:nvSpPr>
        <p:spPr/>
        <p:txBody>
          <a:bodyPr/>
          <a:lstStyle>
            <a:lvl1pPr>
              <a:defRPr/>
            </a:lvl1pPr>
          </a:lstStyle>
          <a:p>
            <a:pPr>
              <a:defRPr/>
            </a:pPr>
            <a:fld id="{8B5D5F18-38B7-40A8-801E-9BC4ABA3D113}" type="slidenum">
              <a:rPr lang="fr-FR"/>
              <a:pPr>
                <a:defRPr/>
              </a:pPr>
              <a:t>‹N°›</a:t>
            </a:fld>
            <a:endParaRPr lang="fr-FR"/>
          </a:p>
        </p:txBody>
      </p:sp>
    </p:spTree>
    <p:extLst>
      <p:ext uri="{BB962C8B-B14F-4D97-AF65-F5344CB8AC3E}">
        <p14:creationId xmlns:p14="http://schemas.microsoft.com/office/powerpoint/2010/main" val="62229967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Espace réservé du titre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fr-FR" altLang="fr-FR"/>
              <a:t>Modifiez le style du titre</a:t>
            </a:r>
          </a:p>
        </p:txBody>
      </p:sp>
      <p:sp>
        <p:nvSpPr>
          <p:cNvPr id="1027" name="Espace réservé du texte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FR" altLang="fr-FR"/>
              <a:t>Modifiez les styles du texte du masque</a:t>
            </a:r>
          </a:p>
          <a:p>
            <a:pPr lvl="1"/>
            <a:r>
              <a:rPr lang="fr-FR" altLang="fr-FR"/>
              <a:t>Deuxième niveau</a:t>
            </a:r>
          </a:p>
          <a:p>
            <a:pPr lvl="2"/>
            <a:r>
              <a:rPr lang="fr-FR" altLang="fr-FR"/>
              <a:t>Troisième niveau</a:t>
            </a:r>
          </a:p>
          <a:p>
            <a:pPr lvl="3"/>
            <a:r>
              <a:rPr lang="fr-FR" altLang="fr-FR"/>
              <a:t>Quatrième niveau</a:t>
            </a:r>
          </a:p>
          <a:p>
            <a:pPr lvl="4"/>
            <a:r>
              <a:rPr lang="fr-FR" altLang="fr-FR"/>
              <a:t>Cinquième niveau</a:t>
            </a: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cs typeface="+mn-cs"/>
              </a:defRPr>
            </a:lvl1pPr>
          </a:lstStyle>
          <a:p>
            <a:pPr>
              <a:defRPr/>
            </a:pPr>
            <a:fld id="{3A0D0C2D-3395-41E4-A52B-AF535136CB2F}" type="datetime1">
              <a:rPr lang="fr-FR"/>
              <a:pPr>
                <a:defRPr/>
              </a:pPr>
              <a:t>27/04/2026</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cs typeface="+mn-cs"/>
              </a:defRPr>
            </a:lvl1pPr>
          </a:lstStyle>
          <a:p>
            <a:pPr>
              <a:defRPr/>
            </a:pPr>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cs typeface="+mn-cs"/>
              </a:defRPr>
            </a:lvl1pPr>
          </a:lstStyle>
          <a:p>
            <a:pPr>
              <a:defRPr/>
            </a:pPr>
            <a:fld id="{F2F140A0-7208-473D-A754-BBB420F6AAD3}" type="slidenum">
              <a:rPr lang="fr-FR"/>
              <a:pPr>
                <a:defRPr/>
              </a:pPr>
              <a:t>‹N°›</a:t>
            </a:fld>
            <a:endParaRPr lang="fr-F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rtl="0" eaLnBrk="1" fontAlgn="base" hangingPunct="1">
        <a:spcBef>
          <a:spcPct val="0"/>
        </a:spcBef>
        <a:spcAft>
          <a:spcPct val="0"/>
        </a:spcAft>
        <a:defRPr sz="4400" kern="1200">
          <a:solidFill>
            <a:schemeClr val="tx1"/>
          </a:solidFill>
          <a:latin typeface="+mj-lt"/>
          <a:ea typeface="+mj-ea"/>
          <a:cs typeface="+mj-cs"/>
        </a:defRPr>
      </a:lvl1pPr>
      <a:lvl2pPr algn="ctr" rtl="0" eaLnBrk="1" fontAlgn="base" hangingPunct="1">
        <a:spcBef>
          <a:spcPct val="0"/>
        </a:spcBef>
        <a:spcAft>
          <a:spcPct val="0"/>
        </a:spcAft>
        <a:defRPr sz="4400">
          <a:solidFill>
            <a:schemeClr val="tx1"/>
          </a:solidFill>
          <a:latin typeface="Arial" charset="0"/>
        </a:defRPr>
      </a:lvl2pPr>
      <a:lvl3pPr algn="ctr" rtl="0" eaLnBrk="1" fontAlgn="base" hangingPunct="1">
        <a:spcBef>
          <a:spcPct val="0"/>
        </a:spcBef>
        <a:spcAft>
          <a:spcPct val="0"/>
        </a:spcAft>
        <a:defRPr sz="4400">
          <a:solidFill>
            <a:schemeClr val="tx1"/>
          </a:solidFill>
          <a:latin typeface="Arial" charset="0"/>
        </a:defRPr>
      </a:lvl3pPr>
      <a:lvl4pPr algn="ctr" rtl="0" eaLnBrk="1" fontAlgn="base" hangingPunct="1">
        <a:spcBef>
          <a:spcPct val="0"/>
        </a:spcBef>
        <a:spcAft>
          <a:spcPct val="0"/>
        </a:spcAft>
        <a:defRPr sz="4400">
          <a:solidFill>
            <a:schemeClr val="tx1"/>
          </a:solidFill>
          <a:latin typeface="Arial" charset="0"/>
        </a:defRPr>
      </a:lvl4pPr>
      <a:lvl5pPr algn="ctr" rtl="0" eaLnBrk="1" fontAlgn="base" hangingPunct="1">
        <a:spcBef>
          <a:spcPct val="0"/>
        </a:spcBef>
        <a:spcAft>
          <a:spcPct val="0"/>
        </a:spcAft>
        <a:defRPr sz="4400">
          <a:solidFill>
            <a:schemeClr val="tx1"/>
          </a:solidFill>
          <a:latin typeface="Arial" charset="0"/>
        </a:defRPr>
      </a:lvl5pPr>
      <a:lvl6pPr marL="457200" algn="ctr" rtl="0" eaLnBrk="1" fontAlgn="base" hangingPunct="1">
        <a:spcBef>
          <a:spcPct val="0"/>
        </a:spcBef>
        <a:spcAft>
          <a:spcPct val="0"/>
        </a:spcAft>
        <a:defRPr sz="4400">
          <a:solidFill>
            <a:schemeClr val="tx1"/>
          </a:solidFill>
          <a:latin typeface="Auto 1" pitchFamily="34" charset="0"/>
        </a:defRPr>
      </a:lvl6pPr>
      <a:lvl7pPr marL="914400" algn="ctr" rtl="0" eaLnBrk="1" fontAlgn="base" hangingPunct="1">
        <a:spcBef>
          <a:spcPct val="0"/>
        </a:spcBef>
        <a:spcAft>
          <a:spcPct val="0"/>
        </a:spcAft>
        <a:defRPr sz="4400">
          <a:solidFill>
            <a:schemeClr val="tx1"/>
          </a:solidFill>
          <a:latin typeface="Auto 1" pitchFamily="34" charset="0"/>
        </a:defRPr>
      </a:lvl7pPr>
      <a:lvl8pPr marL="1371600" algn="ctr" rtl="0" eaLnBrk="1" fontAlgn="base" hangingPunct="1">
        <a:spcBef>
          <a:spcPct val="0"/>
        </a:spcBef>
        <a:spcAft>
          <a:spcPct val="0"/>
        </a:spcAft>
        <a:defRPr sz="4400">
          <a:solidFill>
            <a:schemeClr val="tx1"/>
          </a:solidFill>
          <a:latin typeface="Auto 1" pitchFamily="34" charset="0"/>
        </a:defRPr>
      </a:lvl8pPr>
      <a:lvl9pPr marL="1828800" algn="ctr" rtl="0" eaLnBrk="1" fontAlgn="base" hangingPunct="1">
        <a:spcBef>
          <a:spcPct val="0"/>
        </a:spcBef>
        <a:spcAft>
          <a:spcPct val="0"/>
        </a:spcAft>
        <a:defRPr sz="4400">
          <a:solidFill>
            <a:schemeClr val="tx1"/>
          </a:solidFill>
          <a:latin typeface="Auto 1" pitchFamily="34" charset="0"/>
        </a:defRPr>
      </a:lvl9pPr>
    </p:titleStyle>
    <p:bodyStyle>
      <a:lvl1pPr marL="342900" indent="-342900" algn="l" rtl="0" eaLnBrk="1" fontAlgn="base" hangingPunct="1">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1" fontAlgn="base" hangingPunct="1">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1" fontAlgn="base" hangingPunct="1">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Espace réservé du titre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fr-FR" altLang="fr-FR"/>
              <a:t>Modifiez le style du titre</a:t>
            </a:r>
          </a:p>
        </p:txBody>
      </p:sp>
      <p:sp>
        <p:nvSpPr>
          <p:cNvPr id="1027" name="Espace réservé du texte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FR" altLang="fr-FR"/>
              <a:t>Modifiez les styles du texte du masque</a:t>
            </a:r>
          </a:p>
          <a:p>
            <a:pPr lvl="1"/>
            <a:r>
              <a:rPr lang="fr-FR" altLang="fr-FR"/>
              <a:t>Deuxième niveau</a:t>
            </a:r>
          </a:p>
          <a:p>
            <a:pPr lvl="2"/>
            <a:r>
              <a:rPr lang="fr-FR" altLang="fr-FR"/>
              <a:t>Troisième niveau</a:t>
            </a:r>
          </a:p>
          <a:p>
            <a:pPr lvl="3"/>
            <a:r>
              <a:rPr lang="fr-FR" altLang="fr-FR"/>
              <a:t>Quatrième niveau</a:t>
            </a:r>
          </a:p>
          <a:p>
            <a:pPr lvl="4"/>
            <a:r>
              <a:rPr lang="fr-FR" altLang="fr-FR"/>
              <a:t>Cinquième niveau</a:t>
            </a: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cs typeface="+mn-cs"/>
              </a:defRPr>
            </a:lvl1pPr>
          </a:lstStyle>
          <a:p>
            <a:pPr>
              <a:defRPr/>
            </a:pPr>
            <a:fld id="{C7A7382B-4B4E-4463-BD80-BBA9CF343963}" type="datetime1">
              <a:rPr lang="fr-FR">
                <a:solidFill>
                  <a:prstClr val="black">
                    <a:tint val="75000"/>
                  </a:prstClr>
                </a:solidFill>
              </a:rPr>
              <a:pPr>
                <a:defRPr/>
              </a:pPr>
              <a:t>27/04/2026</a:t>
            </a:fld>
            <a:endParaRPr lang="fr-FR">
              <a:solidFill>
                <a:prstClr val="black">
                  <a:tint val="75000"/>
                </a:prstClr>
              </a:solidFill>
            </a:endParaRP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cs typeface="+mn-cs"/>
              </a:defRPr>
            </a:lvl1pPr>
          </a:lstStyle>
          <a:p>
            <a:pPr>
              <a:defRPr/>
            </a:pPr>
            <a:endParaRPr lang="fr-FR">
              <a:solidFill>
                <a:prstClr val="black">
                  <a:tint val="75000"/>
                </a:prstClr>
              </a:solidFill>
            </a:endParaRP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cs typeface="+mn-cs"/>
              </a:defRPr>
            </a:lvl1pPr>
          </a:lstStyle>
          <a:p>
            <a:pPr>
              <a:defRPr/>
            </a:pPr>
            <a:fld id="{37AC1BDD-4530-44D0-9BCA-2E2156ABE9C1}" type="slidenum">
              <a:rPr lang="fr-FR">
                <a:solidFill>
                  <a:prstClr val="black">
                    <a:tint val="75000"/>
                  </a:prstClr>
                </a:solidFill>
              </a:rPr>
              <a:pPr>
                <a:defRPr/>
              </a:pPr>
              <a:t>‹N°›</a:t>
            </a:fld>
            <a:endParaRPr lang="fr-FR">
              <a:solidFill>
                <a:prstClr val="black">
                  <a:tint val="75000"/>
                </a:prstClr>
              </a:solidFill>
            </a:endParaRPr>
          </a:p>
        </p:txBody>
      </p:sp>
    </p:spTree>
    <p:extLst>
      <p:ext uri="{BB962C8B-B14F-4D97-AF65-F5344CB8AC3E}">
        <p14:creationId xmlns:p14="http://schemas.microsoft.com/office/powerpoint/2010/main" val="1667779576"/>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hf hdr="0" ftr="0" dt="0"/>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Arial" charset="0"/>
        </a:defRPr>
      </a:lvl2pPr>
      <a:lvl3pPr algn="ctr" rtl="0" eaLnBrk="0" fontAlgn="base" hangingPunct="0">
        <a:spcBef>
          <a:spcPct val="0"/>
        </a:spcBef>
        <a:spcAft>
          <a:spcPct val="0"/>
        </a:spcAft>
        <a:defRPr sz="4400">
          <a:solidFill>
            <a:schemeClr val="tx1"/>
          </a:solidFill>
          <a:latin typeface="Arial" charset="0"/>
        </a:defRPr>
      </a:lvl3pPr>
      <a:lvl4pPr algn="ctr" rtl="0" eaLnBrk="0" fontAlgn="base" hangingPunct="0">
        <a:spcBef>
          <a:spcPct val="0"/>
        </a:spcBef>
        <a:spcAft>
          <a:spcPct val="0"/>
        </a:spcAft>
        <a:defRPr sz="4400">
          <a:solidFill>
            <a:schemeClr val="tx1"/>
          </a:solidFill>
          <a:latin typeface="Arial" charset="0"/>
        </a:defRPr>
      </a:lvl4pPr>
      <a:lvl5pPr algn="ctr" rtl="0" eaLnBrk="0" fontAlgn="base" hangingPunct="0">
        <a:spcBef>
          <a:spcPct val="0"/>
        </a:spcBef>
        <a:spcAft>
          <a:spcPct val="0"/>
        </a:spcAft>
        <a:defRPr sz="4400">
          <a:solidFill>
            <a:schemeClr val="tx1"/>
          </a:solidFill>
          <a:latin typeface="Arial" charset="0"/>
        </a:defRPr>
      </a:lvl5pPr>
      <a:lvl6pPr marL="457200" algn="ctr" rtl="0" fontAlgn="base">
        <a:spcBef>
          <a:spcPct val="0"/>
        </a:spcBef>
        <a:spcAft>
          <a:spcPct val="0"/>
        </a:spcAft>
        <a:defRPr sz="4400">
          <a:solidFill>
            <a:schemeClr val="tx1"/>
          </a:solidFill>
          <a:latin typeface="Auto 1" pitchFamily="34" charset="0"/>
        </a:defRPr>
      </a:lvl6pPr>
      <a:lvl7pPr marL="914400" algn="ctr" rtl="0" fontAlgn="base">
        <a:spcBef>
          <a:spcPct val="0"/>
        </a:spcBef>
        <a:spcAft>
          <a:spcPct val="0"/>
        </a:spcAft>
        <a:defRPr sz="4400">
          <a:solidFill>
            <a:schemeClr val="tx1"/>
          </a:solidFill>
          <a:latin typeface="Auto 1" pitchFamily="34" charset="0"/>
        </a:defRPr>
      </a:lvl7pPr>
      <a:lvl8pPr marL="1371600" algn="ctr" rtl="0" fontAlgn="base">
        <a:spcBef>
          <a:spcPct val="0"/>
        </a:spcBef>
        <a:spcAft>
          <a:spcPct val="0"/>
        </a:spcAft>
        <a:defRPr sz="4400">
          <a:solidFill>
            <a:schemeClr val="tx1"/>
          </a:solidFill>
          <a:latin typeface="Auto 1" pitchFamily="34" charset="0"/>
        </a:defRPr>
      </a:lvl8pPr>
      <a:lvl9pPr marL="1828800" algn="ctr" rtl="0" fontAlgn="base">
        <a:spcBef>
          <a:spcPct val="0"/>
        </a:spcBef>
        <a:spcAft>
          <a:spcPct val="0"/>
        </a:spcAft>
        <a:defRPr sz="4400">
          <a:solidFill>
            <a:schemeClr val="tx1"/>
          </a:solidFill>
          <a:latin typeface="Auto 1"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0.xml"/><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1.xml"/><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2.xml"/><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3.xml"/><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8" Type="http://schemas.microsoft.com/office/2007/relationships/diagramDrawing" Target="../diagrams/drawing3.xml"/><Relationship Id="rId3" Type="http://schemas.openxmlformats.org/officeDocument/2006/relationships/image" Target="../media/image2.png"/><Relationship Id="rId7" Type="http://schemas.openxmlformats.org/officeDocument/2006/relationships/diagramColors" Target="../diagrams/colors3.xml"/><Relationship Id="rId2" Type="http://schemas.openxmlformats.org/officeDocument/2006/relationships/notesSlide" Target="../notesSlides/notesSlide14.xml"/><Relationship Id="rId1" Type="http://schemas.openxmlformats.org/officeDocument/2006/relationships/slideLayout" Target="../slideLayouts/slideLayout13.xml"/><Relationship Id="rId6" Type="http://schemas.openxmlformats.org/officeDocument/2006/relationships/diagramQuickStyle" Target="../diagrams/quickStyle3.xml"/><Relationship Id="rId5" Type="http://schemas.openxmlformats.org/officeDocument/2006/relationships/diagramLayout" Target="../diagrams/layout3.xml"/><Relationship Id="rId4" Type="http://schemas.openxmlformats.org/officeDocument/2006/relationships/diagramData" Target="../diagrams/data3.xml"/></Relationships>
</file>

<file path=ppt/slides/_rels/slide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5.xml"/><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6.xml"/><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7.xml"/><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8.xml"/><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9.xml"/><Relationship Id="rId1" Type="http://schemas.openxmlformats.org/officeDocument/2006/relationships/slideLayout" Target="../slideLayouts/slideLayout13.xml"/><Relationship Id="rId4" Type="http://schemas.openxmlformats.org/officeDocument/2006/relationships/image" Target="../media/image5.png"/></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2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0.xml"/><Relationship Id="rId1" Type="http://schemas.openxmlformats.org/officeDocument/2006/relationships/slideLayout" Target="../slideLayouts/slideLayout13.xml"/></Relationships>
</file>

<file path=ppt/slides/_rels/slide2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1.xml"/><Relationship Id="rId1" Type="http://schemas.openxmlformats.org/officeDocument/2006/relationships/slideLayout" Target="../slideLayouts/slideLayout13.xml"/></Relationships>
</file>

<file path=ppt/slides/_rels/slide22.xml.rels><?xml version="1.0" encoding="UTF-8" standalone="yes"?>
<Relationships xmlns="http://schemas.openxmlformats.org/package/2006/relationships"><Relationship Id="rId8" Type="http://schemas.microsoft.com/office/2007/relationships/diagramDrawing" Target="../diagrams/drawing4.xml"/><Relationship Id="rId3" Type="http://schemas.openxmlformats.org/officeDocument/2006/relationships/image" Target="../media/image2.png"/><Relationship Id="rId7" Type="http://schemas.openxmlformats.org/officeDocument/2006/relationships/diagramColors" Target="../diagrams/colors4.xml"/><Relationship Id="rId2" Type="http://schemas.openxmlformats.org/officeDocument/2006/relationships/notesSlide" Target="../notesSlides/notesSlide22.xml"/><Relationship Id="rId1" Type="http://schemas.openxmlformats.org/officeDocument/2006/relationships/slideLayout" Target="../slideLayouts/slideLayout13.xml"/><Relationship Id="rId6" Type="http://schemas.openxmlformats.org/officeDocument/2006/relationships/diagramQuickStyle" Target="../diagrams/quickStyle4.xml"/><Relationship Id="rId5" Type="http://schemas.openxmlformats.org/officeDocument/2006/relationships/diagramLayout" Target="../diagrams/layout4.xml"/><Relationship Id="rId4" Type="http://schemas.openxmlformats.org/officeDocument/2006/relationships/diagramData" Target="../diagrams/data4.xml"/></Relationships>
</file>

<file path=ppt/slides/_rels/slide2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3.xml"/><Relationship Id="rId1" Type="http://schemas.openxmlformats.org/officeDocument/2006/relationships/slideLayout" Target="../slideLayouts/slideLayout13.xml"/></Relationships>
</file>

<file path=ppt/slides/_rels/slide2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4.xml"/><Relationship Id="rId1" Type="http://schemas.openxmlformats.org/officeDocument/2006/relationships/slideLayout" Target="../slideLayouts/slideLayout13.xml"/><Relationship Id="rId4" Type="http://schemas.openxmlformats.org/officeDocument/2006/relationships/hyperlink" Target="mailto:electionspro@cdg38.fr" TargetMode="External"/></Relationships>
</file>

<file path=ppt/slides/_rels/slide2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5.xml"/><Relationship Id="rId1" Type="http://schemas.openxmlformats.org/officeDocument/2006/relationships/slideLayout" Target="../slideLayouts/slideLayout13.xml"/><Relationship Id="rId4" Type="http://schemas.openxmlformats.org/officeDocument/2006/relationships/image" Target="../media/image6.png"/></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8" Type="http://schemas.microsoft.com/office/2007/relationships/diagramDrawing" Target="../diagrams/drawing1.xml"/><Relationship Id="rId3" Type="http://schemas.openxmlformats.org/officeDocument/2006/relationships/image" Target="../media/image2.png"/><Relationship Id="rId7" Type="http://schemas.openxmlformats.org/officeDocument/2006/relationships/diagramColors" Target="../diagrams/colors1.xml"/><Relationship Id="rId2" Type="http://schemas.openxmlformats.org/officeDocument/2006/relationships/notesSlide" Target="../notesSlides/notesSlide4.xml"/><Relationship Id="rId1" Type="http://schemas.openxmlformats.org/officeDocument/2006/relationships/slideLayout" Target="../slideLayouts/slideLayout13.xml"/><Relationship Id="rId6" Type="http://schemas.openxmlformats.org/officeDocument/2006/relationships/diagramQuickStyle" Target="../diagrams/quickStyle1.xml"/><Relationship Id="rId5" Type="http://schemas.openxmlformats.org/officeDocument/2006/relationships/diagramLayout" Target="../diagrams/layout1.xml"/><Relationship Id="rId4" Type="http://schemas.openxmlformats.org/officeDocument/2006/relationships/diagramData" Target="../diagrams/data1.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8" Type="http://schemas.microsoft.com/office/2007/relationships/diagramDrawing" Target="../diagrams/drawing2.xml"/><Relationship Id="rId3" Type="http://schemas.openxmlformats.org/officeDocument/2006/relationships/image" Target="../media/image2.png"/><Relationship Id="rId7" Type="http://schemas.openxmlformats.org/officeDocument/2006/relationships/diagramColors" Target="../diagrams/colors2.xml"/><Relationship Id="rId2" Type="http://schemas.openxmlformats.org/officeDocument/2006/relationships/notesSlide" Target="../notesSlides/notesSlide6.xml"/><Relationship Id="rId1" Type="http://schemas.openxmlformats.org/officeDocument/2006/relationships/slideLayout" Target="../slideLayouts/slideLayout13.xml"/><Relationship Id="rId6" Type="http://schemas.openxmlformats.org/officeDocument/2006/relationships/diagramQuickStyle" Target="../diagrams/quickStyle2.xml"/><Relationship Id="rId5" Type="http://schemas.openxmlformats.org/officeDocument/2006/relationships/diagramLayout" Target="../diagrams/layout2.xml"/><Relationship Id="rId4" Type="http://schemas.openxmlformats.org/officeDocument/2006/relationships/diagramData" Target="../diagrams/data2.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13.xml"/><Relationship Id="rId4" Type="http://schemas.openxmlformats.org/officeDocument/2006/relationships/image" Target="../media/image3.svg"/></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8.xml"/><Relationship Id="rId1" Type="http://schemas.openxmlformats.org/officeDocument/2006/relationships/slideLayout" Target="../slideLayouts/slideLayout13.xml"/><Relationship Id="rId4" Type="http://schemas.openxmlformats.org/officeDocument/2006/relationships/image" Target="../media/image4.svg"/></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9.xml"/><Relationship Id="rId1" Type="http://schemas.openxmlformats.org/officeDocument/2006/relationships/slideLayout" Target="../slideLayouts/slideLayout13.xml"/><Relationship Id="rId4" Type="http://schemas.openxmlformats.org/officeDocument/2006/relationships/hyperlink" Target="https://www.cnil.fr/fr/securite-des-systemes-de-vote-par-internet-la-cnil-actualise-sa-recommandation-de-2010" TargetMode="Externa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3" name="ZoneTexte 4"/>
          <p:cNvSpPr txBox="1">
            <a:spLocks noChangeArrowheads="1"/>
          </p:cNvSpPr>
          <p:nvPr/>
        </p:nvSpPr>
        <p:spPr bwMode="auto">
          <a:xfrm>
            <a:off x="397468" y="1844675"/>
            <a:ext cx="8569200" cy="42165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spcBef>
                <a:spcPct val="20000"/>
              </a:spcBef>
              <a:buFont typeface="Arial" charset="0"/>
              <a:buChar char="•"/>
              <a:defRPr sz="3200">
                <a:solidFill>
                  <a:schemeClr val="tx1"/>
                </a:solidFill>
                <a:latin typeface="Arial" charset="0"/>
              </a:defRPr>
            </a:lvl1pPr>
            <a:lvl2pPr marL="742950" indent="-285750" eaLnBrk="0" hangingPunct="0">
              <a:spcBef>
                <a:spcPct val="20000"/>
              </a:spcBef>
              <a:buFont typeface="Arial" charset="0"/>
              <a:buChar char="–"/>
              <a:defRPr sz="2800">
                <a:solidFill>
                  <a:schemeClr val="tx1"/>
                </a:solidFill>
                <a:latin typeface="Arial" charset="0"/>
              </a:defRPr>
            </a:lvl2pPr>
            <a:lvl3pPr marL="1143000" indent="-228600" eaLnBrk="0" hangingPunct="0">
              <a:spcBef>
                <a:spcPct val="20000"/>
              </a:spcBef>
              <a:buFont typeface="Arial" charset="0"/>
              <a:buChar char="•"/>
              <a:defRPr sz="2400">
                <a:solidFill>
                  <a:schemeClr val="tx1"/>
                </a:solidFill>
                <a:latin typeface="Arial" charset="0"/>
              </a:defRPr>
            </a:lvl3pPr>
            <a:lvl4pPr marL="1600200" indent="-228600" eaLnBrk="0" hangingPunct="0">
              <a:spcBef>
                <a:spcPct val="20000"/>
              </a:spcBef>
              <a:buFont typeface="Arial" charset="0"/>
              <a:buChar char="–"/>
              <a:defRPr sz="2000">
                <a:solidFill>
                  <a:schemeClr val="tx1"/>
                </a:solidFill>
                <a:latin typeface="Arial" charset="0"/>
              </a:defRPr>
            </a:lvl4pPr>
            <a:lvl5pPr marL="2057400" indent="-228600" eaLnBrk="0" hangingPunct="0">
              <a:spcBef>
                <a:spcPct val="20000"/>
              </a:spcBef>
              <a:buFont typeface="Arial" charset="0"/>
              <a:buChar char="»"/>
              <a:defRPr sz="2000">
                <a:solidFill>
                  <a:schemeClr val="tx1"/>
                </a:solidFill>
                <a:latin typeface="Arial" charset="0"/>
              </a:defRPr>
            </a:lvl5pPr>
            <a:lvl6pPr marL="2514600" indent="-228600" eaLnBrk="0" fontAlgn="base" hangingPunct="0">
              <a:spcBef>
                <a:spcPct val="20000"/>
              </a:spcBef>
              <a:spcAft>
                <a:spcPct val="0"/>
              </a:spcAft>
              <a:buFont typeface="Arial" charset="0"/>
              <a:buChar char="»"/>
              <a:defRPr sz="2000">
                <a:solidFill>
                  <a:schemeClr val="tx1"/>
                </a:solidFill>
                <a:latin typeface="Arial" charset="0"/>
              </a:defRPr>
            </a:lvl6pPr>
            <a:lvl7pPr marL="2971800" indent="-228600" eaLnBrk="0" fontAlgn="base" hangingPunct="0">
              <a:spcBef>
                <a:spcPct val="20000"/>
              </a:spcBef>
              <a:spcAft>
                <a:spcPct val="0"/>
              </a:spcAft>
              <a:buFont typeface="Arial" charset="0"/>
              <a:buChar char="»"/>
              <a:defRPr sz="2000">
                <a:solidFill>
                  <a:schemeClr val="tx1"/>
                </a:solidFill>
                <a:latin typeface="Arial" charset="0"/>
              </a:defRPr>
            </a:lvl7pPr>
            <a:lvl8pPr marL="3429000" indent="-228600" eaLnBrk="0" fontAlgn="base" hangingPunct="0">
              <a:spcBef>
                <a:spcPct val="20000"/>
              </a:spcBef>
              <a:spcAft>
                <a:spcPct val="0"/>
              </a:spcAft>
              <a:buFont typeface="Arial" charset="0"/>
              <a:buChar char="»"/>
              <a:defRPr sz="2000">
                <a:solidFill>
                  <a:schemeClr val="tx1"/>
                </a:solidFill>
                <a:latin typeface="Arial" charset="0"/>
              </a:defRPr>
            </a:lvl8pPr>
            <a:lvl9pPr marL="3886200" indent="-228600" eaLnBrk="0" fontAlgn="base" hangingPunct="0">
              <a:spcBef>
                <a:spcPct val="20000"/>
              </a:spcBef>
              <a:spcAft>
                <a:spcPct val="0"/>
              </a:spcAft>
              <a:buFont typeface="Arial" charset="0"/>
              <a:buChar char="»"/>
              <a:defRPr sz="2000">
                <a:solidFill>
                  <a:schemeClr val="tx1"/>
                </a:solidFill>
                <a:latin typeface="Arial" charset="0"/>
              </a:defRPr>
            </a:lvl9pPr>
          </a:lstStyle>
          <a:p>
            <a:pPr eaLnBrk="1" hangingPunct="1">
              <a:spcBef>
                <a:spcPct val="0"/>
              </a:spcBef>
              <a:buNone/>
            </a:pPr>
            <a:r>
              <a:rPr lang="fr-FR" altLang="fr-FR" sz="4400" b="1" dirty="0">
                <a:solidFill>
                  <a:schemeClr val="bg1"/>
                </a:solidFill>
              </a:rPr>
              <a:t>ELECTIONS PROFESSIONNELLES 2026</a:t>
            </a:r>
          </a:p>
          <a:p>
            <a:pPr eaLnBrk="1" hangingPunct="1">
              <a:spcBef>
                <a:spcPct val="0"/>
              </a:spcBef>
              <a:buNone/>
            </a:pPr>
            <a:endParaRPr lang="fr-FR" altLang="fr-FR" sz="2400" dirty="0">
              <a:solidFill>
                <a:prstClr val="white"/>
              </a:solidFill>
              <a:cs typeface="Arial" charset="0"/>
            </a:endParaRPr>
          </a:p>
          <a:p>
            <a:pPr eaLnBrk="1" hangingPunct="1">
              <a:spcBef>
                <a:spcPct val="0"/>
              </a:spcBef>
              <a:buNone/>
            </a:pPr>
            <a:r>
              <a:rPr lang="fr-FR" altLang="fr-FR" sz="3600" dirty="0">
                <a:solidFill>
                  <a:prstClr val="white"/>
                </a:solidFill>
                <a:cs typeface="Arial" charset="0"/>
              </a:rPr>
              <a:t>Webinaire sur le vote électronique</a:t>
            </a:r>
          </a:p>
          <a:p>
            <a:pPr eaLnBrk="1" hangingPunct="1">
              <a:spcBef>
                <a:spcPct val="0"/>
              </a:spcBef>
              <a:buNone/>
            </a:pPr>
            <a:endParaRPr lang="fr-FR" altLang="fr-FR" sz="2400" dirty="0">
              <a:solidFill>
                <a:prstClr val="white"/>
              </a:solidFill>
              <a:cs typeface="Arial" charset="0"/>
            </a:endParaRPr>
          </a:p>
          <a:p>
            <a:pPr eaLnBrk="1" hangingPunct="1">
              <a:spcBef>
                <a:spcPct val="0"/>
              </a:spcBef>
              <a:buNone/>
            </a:pPr>
            <a:endParaRPr lang="fr-FR" altLang="fr-FR" sz="2400" dirty="0">
              <a:solidFill>
                <a:prstClr val="white"/>
              </a:solidFill>
            </a:endParaRPr>
          </a:p>
          <a:p>
            <a:pPr eaLnBrk="1" hangingPunct="1">
              <a:spcBef>
                <a:spcPct val="0"/>
              </a:spcBef>
              <a:buNone/>
            </a:pPr>
            <a:endParaRPr lang="fr-FR" altLang="fr-FR" sz="2400" dirty="0">
              <a:solidFill>
                <a:prstClr val="white"/>
              </a:solidFill>
              <a:cs typeface="Arial" charset="0"/>
            </a:endParaRPr>
          </a:p>
          <a:p>
            <a:pPr marL="342900" indent="-342900" eaLnBrk="1" hangingPunct="1">
              <a:spcBef>
                <a:spcPct val="0"/>
              </a:spcBef>
              <a:buFont typeface="Wingdings" panose="05000000000000000000" pitchFamily="2" charset="2"/>
              <a:buChar char="Ø"/>
            </a:pPr>
            <a:r>
              <a:rPr lang="fr-FR" altLang="fr-FR" sz="2400" dirty="0">
                <a:solidFill>
                  <a:schemeClr val="bg1"/>
                </a:solidFill>
              </a:rPr>
              <a:t>Le 4 février 2026 de 9h à 10h</a:t>
            </a:r>
          </a:p>
          <a:p>
            <a:pPr marL="342900" indent="-342900" eaLnBrk="1" hangingPunct="1">
              <a:spcBef>
                <a:spcPct val="0"/>
              </a:spcBef>
              <a:buFont typeface="Wingdings" panose="05000000000000000000" pitchFamily="2" charset="2"/>
              <a:buChar char="Ø"/>
            </a:pPr>
            <a:r>
              <a:rPr lang="fr-FR" altLang="fr-FR" sz="2400" b="1" dirty="0">
                <a:solidFill>
                  <a:schemeClr val="bg1"/>
                </a:solidFill>
              </a:rPr>
              <a:t>Pôle</a:t>
            </a:r>
            <a:r>
              <a:rPr lang="fr-FR" altLang="fr-FR" sz="2400" dirty="0">
                <a:solidFill>
                  <a:schemeClr val="bg1"/>
                </a:solidFill>
              </a:rPr>
              <a:t> : Dialogue Social </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a:extLst>
            <a:ext uri="{FF2B5EF4-FFF2-40B4-BE49-F238E27FC236}">
              <a16:creationId xmlns:a16="http://schemas.microsoft.com/office/drawing/2014/main" id="{917FC77A-C813-1C8F-BE81-ABA0AC494F4F}"/>
            </a:ext>
          </a:extLst>
        </p:cNvPr>
        <p:cNvGrpSpPr/>
        <p:nvPr/>
      </p:nvGrpSpPr>
      <p:grpSpPr>
        <a:xfrm>
          <a:off x="0" y="0"/>
          <a:ext cx="0" cy="0"/>
          <a:chOff x="0" y="0"/>
          <a:chExt cx="0" cy="0"/>
        </a:xfrm>
      </p:grpSpPr>
      <p:sp>
        <p:nvSpPr>
          <p:cNvPr id="4" name="ZoneTexte 5">
            <a:extLst>
              <a:ext uri="{FF2B5EF4-FFF2-40B4-BE49-F238E27FC236}">
                <a16:creationId xmlns:a16="http://schemas.microsoft.com/office/drawing/2014/main" id="{CF02995E-8A7E-8065-5842-32769F4DD236}"/>
              </a:ext>
            </a:extLst>
          </p:cNvPr>
          <p:cNvSpPr txBox="1">
            <a:spLocks noChangeArrowheads="1"/>
          </p:cNvSpPr>
          <p:nvPr/>
        </p:nvSpPr>
        <p:spPr bwMode="auto">
          <a:xfrm>
            <a:off x="1311796" y="297647"/>
            <a:ext cx="7292651" cy="954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nchor="ctr">
            <a:spAutoFit/>
          </a:bodyPr>
          <a:lstStyle>
            <a:lvl1pPr>
              <a:defRPr sz="3200">
                <a:solidFill>
                  <a:schemeClr val="tx1"/>
                </a:solidFill>
                <a:latin typeface="Arial" charset="0"/>
              </a:defRPr>
            </a:lvl1pPr>
            <a:lvl2pPr>
              <a:defRPr sz="2800">
                <a:solidFill>
                  <a:schemeClr val="tx1"/>
                </a:solidFill>
                <a:latin typeface="Arial" charset="0"/>
              </a:defRPr>
            </a:lvl2pPr>
            <a:lvl3pPr>
              <a:defRPr sz="2400">
                <a:solidFill>
                  <a:schemeClr val="tx1"/>
                </a:solidFill>
                <a:latin typeface="Arial" charset="0"/>
              </a:defRPr>
            </a:lvl3pPr>
            <a:lvl4pPr>
              <a:defRPr sz="2000">
                <a:solidFill>
                  <a:schemeClr val="tx1"/>
                </a:solidFill>
                <a:latin typeface="Arial" charset="0"/>
              </a:defRPr>
            </a:lvl4pPr>
            <a:lvl5pPr>
              <a:defRPr sz="2000">
                <a:solidFill>
                  <a:schemeClr val="tx1"/>
                </a:solidFill>
                <a:latin typeface="Arial" charset="0"/>
              </a:defRPr>
            </a:lvl5pPr>
            <a:lvl6pPr eaLnBrk="0" fontAlgn="base" hangingPunct="0">
              <a:spcAft>
                <a:spcPct val="0"/>
              </a:spcAft>
              <a:buFont typeface="Arial" charset="0"/>
              <a:buChar char="»"/>
              <a:defRPr sz="2000">
                <a:solidFill>
                  <a:schemeClr val="tx1"/>
                </a:solidFill>
                <a:latin typeface="Arial" charset="0"/>
              </a:defRPr>
            </a:lvl6pPr>
            <a:lvl7pPr eaLnBrk="0" fontAlgn="base" hangingPunct="0">
              <a:spcAft>
                <a:spcPct val="0"/>
              </a:spcAft>
              <a:buFont typeface="Arial" charset="0"/>
              <a:buChar char="»"/>
              <a:defRPr sz="2000">
                <a:solidFill>
                  <a:schemeClr val="tx1"/>
                </a:solidFill>
                <a:latin typeface="Arial" charset="0"/>
              </a:defRPr>
            </a:lvl7pPr>
            <a:lvl8pPr eaLnBrk="0" fontAlgn="base" hangingPunct="0">
              <a:spcAft>
                <a:spcPct val="0"/>
              </a:spcAft>
              <a:buFont typeface="Arial" charset="0"/>
              <a:buChar char="»"/>
              <a:defRPr sz="2000">
                <a:solidFill>
                  <a:schemeClr val="tx1"/>
                </a:solidFill>
                <a:latin typeface="Arial" charset="0"/>
              </a:defRPr>
            </a:lvl8pPr>
            <a:lvl9pPr eaLnBrk="0" fontAlgn="base" hangingPunct="0">
              <a:spcAft>
                <a:spcPct val="0"/>
              </a:spcAft>
              <a:buFont typeface="Arial" charset="0"/>
              <a:buChar char="»"/>
              <a:defRPr sz="2000">
                <a:solidFill>
                  <a:schemeClr val="tx1"/>
                </a:solidFill>
                <a:latin typeface="Arial" charset="0"/>
              </a:defRPr>
            </a:lvl9pPr>
          </a:lstStyle>
          <a:p>
            <a:r>
              <a:rPr lang="fr-FR" altLang="fr-FR" sz="2800" b="1" dirty="0">
                <a:solidFill>
                  <a:srgbClr val="FFFFFF"/>
                </a:solidFill>
              </a:rPr>
              <a:t>LE VOTE ELECTRONIQUE POUR LES ELECTIONS PROFESSIONNELLES</a:t>
            </a:r>
          </a:p>
        </p:txBody>
      </p:sp>
      <p:sp>
        <p:nvSpPr>
          <p:cNvPr id="5" name="Espace réservé du contenu 4">
            <a:extLst>
              <a:ext uri="{FF2B5EF4-FFF2-40B4-BE49-F238E27FC236}">
                <a16:creationId xmlns:a16="http://schemas.microsoft.com/office/drawing/2014/main" id="{CD1C7070-43A0-4D7E-D117-5AF78FA6EE36}"/>
              </a:ext>
            </a:extLst>
          </p:cNvPr>
          <p:cNvSpPr>
            <a:spLocks noGrp="1"/>
          </p:cNvSpPr>
          <p:nvPr>
            <p:ph idx="1"/>
          </p:nvPr>
        </p:nvSpPr>
        <p:spPr>
          <a:xfrm>
            <a:off x="323528" y="1484784"/>
            <a:ext cx="8280919" cy="4968552"/>
          </a:xfrm>
        </p:spPr>
        <p:txBody>
          <a:bodyPr/>
          <a:lstStyle/>
          <a:p>
            <a:pPr marL="174625" indent="-174625" eaLnBrk="1" fontAlgn="auto" hangingPunct="1">
              <a:spcBef>
                <a:spcPts val="1200"/>
              </a:spcBef>
              <a:spcAft>
                <a:spcPts val="0"/>
              </a:spcAft>
              <a:buFont typeface="Arial" panose="020B0604020202020204" pitchFamily="34" charset="0"/>
              <a:buChar char="•"/>
              <a:defRPr/>
            </a:pPr>
            <a:r>
              <a:rPr lang="fr-FR" sz="2000" b="1" dirty="0">
                <a:solidFill>
                  <a:srgbClr val="C9004A"/>
                </a:solidFill>
                <a:cs typeface="Arial" panose="020B0604020202020204" pitchFamily="34" charset="0"/>
              </a:rPr>
              <a:t>Secours </a:t>
            </a:r>
          </a:p>
          <a:p>
            <a:pPr algn="just" eaLnBrk="1" fontAlgn="auto" hangingPunct="1">
              <a:spcBef>
                <a:spcPts val="1200"/>
              </a:spcBef>
              <a:spcAft>
                <a:spcPts val="0"/>
              </a:spcAft>
              <a:defRPr/>
            </a:pPr>
            <a:r>
              <a:rPr lang="fr-FR" sz="1600" dirty="0"/>
              <a:t>Les systèmes de vote électronique principaux doivent être chacun dotés d’un </a:t>
            </a:r>
            <a:r>
              <a:rPr lang="fr-FR" sz="1600" b="1" dirty="0"/>
              <a:t>dispositif de secours</a:t>
            </a:r>
            <a:r>
              <a:rPr lang="fr-FR" sz="1600" dirty="0"/>
              <a:t>. </a:t>
            </a:r>
          </a:p>
          <a:p>
            <a:pPr algn="just" eaLnBrk="1" fontAlgn="auto" hangingPunct="1">
              <a:spcBef>
                <a:spcPts val="1200"/>
              </a:spcBef>
              <a:spcAft>
                <a:spcPts val="0"/>
              </a:spcAft>
              <a:defRPr/>
            </a:pPr>
            <a:r>
              <a:rPr lang="fr-FR" sz="1600" dirty="0"/>
              <a:t>Ceux-ci doivent être en capacité de </a:t>
            </a:r>
            <a:r>
              <a:rPr lang="fr-FR" sz="1600" b="1" dirty="0"/>
              <a:t>prendre le relais en cas de panne </a:t>
            </a:r>
            <a:r>
              <a:rPr lang="fr-FR" sz="1600" dirty="0"/>
              <a:t>afin d’éviter toute altération des données tout en respectant les garanties et caractéristiques du système principal.</a:t>
            </a:r>
          </a:p>
          <a:p>
            <a:pPr algn="just" eaLnBrk="1" fontAlgn="auto" hangingPunct="1">
              <a:spcBef>
                <a:spcPts val="1200"/>
              </a:spcBef>
              <a:spcAft>
                <a:spcPts val="0"/>
              </a:spcAft>
              <a:defRPr/>
            </a:pPr>
            <a:r>
              <a:rPr lang="fr-FR" sz="2000" b="1" dirty="0">
                <a:solidFill>
                  <a:srgbClr val="C9004A"/>
                </a:solidFill>
                <a:cs typeface="Arial" panose="020B0604020202020204" pitchFamily="34" charset="0"/>
              </a:rPr>
              <a:t>Cellule d’assistance technique (nouveauté 2026)</a:t>
            </a:r>
          </a:p>
          <a:p>
            <a:pPr algn="just" eaLnBrk="1" fontAlgn="auto" hangingPunct="1">
              <a:spcBef>
                <a:spcPts val="1200"/>
              </a:spcBef>
              <a:spcAft>
                <a:spcPts val="0"/>
              </a:spcAft>
              <a:defRPr/>
            </a:pPr>
            <a:r>
              <a:rPr lang="fr-FR" sz="1600" dirty="0"/>
              <a:t>Une </a:t>
            </a:r>
            <a:r>
              <a:rPr lang="fr-FR" sz="1600" b="1" dirty="0"/>
              <a:t>cellule d’assistance technique</a:t>
            </a:r>
            <a:r>
              <a:rPr lang="fr-FR" sz="1600" dirty="0"/>
              <a:t> doit être mise en place. </a:t>
            </a:r>
          </a:p>
          <a:p>
            <a:pPr algn="just" eaLnBrk="1" fontAlgn="auto" hangingPunct="1">
              <a:spcBef>
                <a:spcPts val="1200"/>
              </a:spcBef>
              <a:spcAft>
                <a:spcPts val="0"/>
              </a:spcAft>
              <a:defRPr/>
            </a:pPr>
            <a:r>
              <a:rPr lang="fr-FR" sz="1600" dirty="0"/>
              <a:t>Celle-ci aura pour objectif de s’assurer du bon fonctionnement du système de vote électronique. </a:t>
            </a:r>
          </a:p>
          <a:p>
            <a:pPr algn="just" eaLnBrk="1" fontAlgn="auto" hangingPunct="1">
              <a:spcBef>
                <a:spcPts val="1200"/>
              </a:spcBef>
              <a:spcAft>
                <a:spcPts val="0"/>
              </a:spcAft>
              <a:defRPr/>
            </a:pPr>
            <a:r>
              <a:rPr lang="fr-FR" sz="1600" dirty="0"/>
              <a:t>Sa composition est déterminée par l’autorité territoriale et comprend des membres de l’administration, des organisations syndicales ayant déposé une candidature et le prestataire extérieur en cas de recours à un tiers.</a:t>
            </a:r>
          </a:p>
          <a:p>
            <a:pPr eaLnBrk="1" fontAlgn="auto" hangingPunct="1">
              <a:spcBef>
                <a:spcPts val="1200"/>
              </a:spcBef>
              <a:spcAft>
                <a:spcPts val="0"/>
              </a:spcAft>
              <a:defRPr/>
            </a:pPr>
            <a:endParaRPr lang="fr-FR" sz="1600" dirty="0"/>
          </a:p>
          <a:p>
            <a:pPr marL="0" indent="0" eaLnBrk="1" fontAlgn="auto" hangingPunct="1">
              <a:spcBef>
                <a:spcPts val="1200"/>
              </a:spcBef>
              <a:spcAft>
                <a:spcPts val="0"/>
              </a:spcAft>
              <a:buNone/>
              <a:defRPr/>
            </a:pPr>
            <a:endParaRPr lang="fr-FR" sz="1600" dirty="0"/>
          </a:p>
          <a:p>
            <a:pPr eaLnBrk="1" fontAlgn="auto" hangingPunct="1">
              <a:spcBef>
                <a:spcPts val="1200"/>
              </a:spcBef>
              <a:spcAft>
                <a:spcPts val="0"/>
              </a:spcAft>
              <a:defRPr/>
            </a:pPr>
            <a:endParaRPr lang="fr-FR" sz="1600" dirty="0"/>
          </a:p>
          <a:p>
            <a:pPr eaLnBrk="1" fontAlgn="auto" hangingPunct="1">
              <a:spcBef>
                <a:spcPts val="1200"/>
              </a:spcBef>
              <a:spcAft>
                <a:spcPts val="0"/>
              </a:spcAft>
              <a:defRPr/>
            </a:pPr>
            <a:endParaRPr lang="fr-FR" sz="1600" dirty="0"/>
          </a:p>
          <a:p>
            <a:pPr eaLnBrk="1" fontAlgn="auto" hangingPunct="1">
              <a:spcBef>
                <a:spcPts val="1200"/>
              </a:spcBef>
              <a:spcAft>
                <a:spcPts val="0"/>
              </a:spcAft>
              <a:defRPr/>
            </a:pPr>
            <a:endParaRPr lang="fr-FR" sz="1600" dirty="0"/>
          </a:p>
          <a:p>
            <a:pPr marL="174625" indent="-174625" eaLnBrk="1" fontAlgn="auto" hangingPunct="1">
              <a:spcBef>
                <a:spcPts val="1200"/>
              </a:spcBef>
              <a:spcAft>
                <a:spcPts val="0"/>
              </a:spcAft>
              <a:buFont typeface="Arial" panose="020B0604020202020204" pitchFamily="34" charset="0"/>
              <a:buChar char="•"/>
              <a:defRPr/>
            </a:pPr>
            <a:endParaRPr lang="fr-FR" sz="2000" b="1" dirty="0">
              <a:solidFill>
                <a:srgbClr val="C9004A"/>
              </a:solidFill>
              <a:cs typeface="Arial" panose="020B0604020202020204" pitchFamily="34" charset="0"/>
            </a:endParaRPr>
          </a:p>
          <a:p>
            <a:pPr marL="174625" indent="-174625" eaLnBrk="1" fontAlgn="auto" hangingPunct="1">
              <a:spcBef>
                <a:spcPts val="1200"/>
              </a:spcBef>
              <a:spcAft>
                <a:spcPts val="0"/>
              </a:spcAft>
              <a:buFont typeface="Arial" panose="020B0604020202020204" pitchFamily="34" charset="0"/>
              <a:buChar char="•"/>
              <a:defRPr/>
            </a:pPr>
            <a:endParaRPr lang="fr-FR" sz="2000" b="1" dirty="0">
              <a:solidFill>
                <a:srgbClr val="C9004A"/>
              </a:solidFill>
              <a:cs typeface="Arial" panose="020B0604020202020204" pitchFamily="34" charset="0"/>
            </a:endParaRPr>
          </a:p>
          <a:p>
            <a:endParaRPr lang="fr-FR" dirty="0"/>
          </a:p>
        </p:txBody>
      </p:sp>
    </p:spTree>
    <p:extLst>
      <p:ext uri="{BB962C8B-B14F-4D97-AF65-F5344CB8AC3E}">
        <p14:creationId xmlns:p14="http://schemas.microsoft.com/office/powerpoint/2010/main" val="262097199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9219" name="Espace réservé du contenu 6"/>
          <p:cNvSpPr>
            <a:spLocks noGrp="1"/>
          </p:cNvSpPr>
          <p:nvPr>
            <p:ph idx="1"/>
          </p:nvPr>
        </p:nvSpPr>
        <p:spPr>
          <a:xfrm>
            <a:off x="251520" y="1772816"/>
            <a:ext cx="8674471" cy="4752975"/>
          </a:xfrm>
        </p:spPr>
        <p:txBody>
          <a:bodyPr/>
          <a:lstStyle/>
          <a:p>
            <a:pPr marL="0" indent="0" algn="ctr">
              <a:spcBef>
                <a:spcPts val="1200"/>
              </a:spcBef>
              <a:buNone/>
            </a:pPr>
            <a:endParaRPr lang="fr-FR" sz="3600" b="1" cap="all" dirty="0">
              <a:solidFill>
                <a:srgbClr val="C9004A"/>
              </a:solidFill>
              <a:cs typeface="Arial" panose="020B0604020202020204" pitchFamily="34" charset="0"/>
            </a:endParaRPr>
          </a:p>
          <a:p>
            <a:pPr marL="0" indent="0" algn="ctr">
              <a:spcBef>
                <a:spcPts val="1200"/>
              </a:spcBef>
              <a:buNone/>
            </a:pPr>
            <a:r>
              <a:rPr lang="fr-FR" sz="3600" b="1" cap="all" dirty="0">
                <a:solidFill>
                  <a:srgbClr val="C9004A"/>
                </a:solidFill>
                <a:cs typeface="Arial" panose="020B0604020202020204" pitchFamily="34" charset="0"/>
              </a:rPr>
              <a:t>La préparation des opérations électorales</a:t>
            </a:r>
          </a:p>
          <a:p>
            <a:pPr algn="just">
              <a:spcBef>
                <a:spcPts val="1200"/>
              </a:spcBef>
              <a:spcAft>
                <a:spcPts val="0"/>
              </a:spcAft>
            </a:pPr>
            <a:endParaRPr lang="fr-FR" sz="1800" dirty="0">
              <a:solidFill>
                <a:prstClr val="black"/>
              </a:solidFill>
              <a:ea typeface="Calibri"/>
            </a:endParaRPr>
          </a:p>
          <a:p>
            <a:pPr marL="720000" lvl="0" indent="0" algn="just">
              <a:spcBef>
                <a:spcPts val="600"/>
              </a:spcBef>
              <a:spcAft>
                <a:spcPts val="0"/>
              </a:spcAft>
              <a:buNone/>
            </a:pPr>
            <a:endParaRPr lang="fr-FR" sz="1800" dirty="0">
              <a:solidFill>
                <a:prstClr val="black"/>
              </a:solidFill>
              <a:ea typeface="Calibri"/>
            </a:endParaRPr>
          </a:p>
          <a:p>
            <a:pPr algn="just">
              <a:spcBef>
                <a:spcPts val="1200"/>
              </a:spcBef>
              <a:spcAft>
                <a:spcPts val="0"/>
              </a:spcAft>
            </a:pPr>
            <a:endParaRPr lang="fr-FR" sz="1800" dirty="0">
              <a:solidFill>
                <a:prstClr val="black"/>
              </a:solidFill>
            </a:endParaRPr>
          </a:p>
          <a:p>
            <a:pPr marL="0" indent="0" algn="just">
              <a:spcBef>
                <a:spcPts val="1200"/>
              </a:spcBef>
              <a:spcAft>
                <a:spcPts val="0"/>
              </a:spcAft>
              <a:buNone/>
            </a:pPr>
            <a:endParaRPr lang="fr-FR" sz="1800" dirty="0">
              <a:solidFill>
                <a:prstClr val="black"/>
              </a:solidFill>
              <a:ea typeface="Calibri"/>
            </a:endParaRPr>
          </a:p>
          <a:p>
            <a:pPr lvl="0" algn="just">
              <a:spcBef>
                <a:spcPts val="1200"/>
              </a:spcBef>
              <a:spcAft>
                <a:spcPts val="0"/>
              </a:spcAft>
              <a:buFontTx/>
              <a:buChar char="-"/>
            </a:pPr>
            <a:endParaRPr lang="fr-FR" sz="2000" dirty="0">
              <a:solidFill>
                <a:prstClr val="black"/>
              </a:solidFill>
              <a:ea typeface="Calibri"/>
            </a:endParaRPr>
          </a:p>
          <a:p>
            <a:pPr marL="0" lvl="0" indent="0" algn="just">
              <a:spcBef>
                <a:spcPts val="1200"/>
              </a:spcBef>
              <a:spcAft>
                <a:spcPts val="0"/>
              </a:spcAft>
              <a:buNone/>
            </a:pPr>
            <a:endParaRPr lang="fr-FR" sz="2000" dirty="0">
              <a:solidFill>
                <a:prstClr val="black"/>
              </a:solidFill>
              <a:ea typeface="Calibri"/>
            </a:endParaRPr>
          </a:p>
        </p:txBody>
      </p:sp>
      <p:sp>
        <p:nvSpPr>
          <p:cNvPr id="2" name="ZoneTexte 5">
            <a:extLst>
              <a:ext uri="{FF2B5EF4-FFF2-40B4-BE49-F238E27FC236}">
                <a16:creationId xmlns:a16="http://schemas.microsoft.com/office/drawing/2014/main" id="{E9F9F94F-A57B-38CA-F5ED-ECB44EAA635B}"/>
              </a:ext>
            </a:extLst>
          </p:cNvPr>
          <p:cNvSpPr txBox="1">
            <a:spLocks noChangeArrowheads="1"/>
          </p:cNvSpPr>
          <p:nvPr/>
        </p:nvSpPr>
        <p:spPr bwMode="auto">
          <a:xfrm>
            <a:off x="1311796" y="297647"/>
            <a:ext cx="7292651" cy="954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nchor="ctr">
            <a:spAutoFit/>
          </a:bodyPr>
          <a:lstStyle>
            <a:lvl1pPr>
              <a:defRPr sz="3200">
                <a:solidFill>
                  <a:schemeClr val="tx1"/>
                </a:solidFill>
                <a:latin typeface="Arial" charset="0"/>
              </a:defRPr>
            </a:lvl1pPr>
            <a:lvl2pPr>
              <a:defRPr sz="2800">
                <a:solidFill>
                  <a:schemeClr val="tx1"/>
                </a:solidFill>
                <a:latin typeface="Arial" charset="0"/>
              </a:defRPr>
            </a:lvl2pPr>
            <a:lvl3pPr>
              <a:defRPr sz="2400">
                <a:solidFill>
                  <a:schemeClr val="tx1"/>
                </a:solidFill>
                <a:latin typeface="Arial" charset="0"/>
              </a:defRPr>
            </a:lvl3pPr>
            <a:lvl4pPr>
              <a:defRPr sz="2000">
                <a:solidFill>
                  <a:schemeClr val="tx1"/>
                </a:solidFill>
                <a:latin typeface="Arial" charset="0"/>
              </a:defRPr>
            </a:lvl4pPr>
            <a:lvl5pPr>
              <a:defRPr sz="2000">
                <a:solidFill>
                  <a:schemeClr val="tx1"/>
                </a:solidFill>
                <a:latin typeface="Arial" charset="0"/>
              </a:defRPr>
            </a:lvl5pPr>
            <a:lvl6pPr eaLnBrk="0" fontAlgn="base" hangingPunct="0">
              <a:spcAft>
                <a:spcPct val="0"/>
              </a:spcAft>
              <a:buFont typeface="Arial" charset="0"/>
              <a:buChar char="»"/>
              <a:defRPr sz="2000">
                <a:solidFill>
                  <a:schemeClr val="tx1"/>
                </a:solidFill>
                <a:latin typeface="Arial" charset="0"/>
              </a:defRPr>
            </a:lvl6pPr>
            <a:lvl7pPr eaLnBrk="0" fontAlgn="base" hangingPunct="0">
              <a:spcAft>
                <a:spcPct val="0"/>
              </a:spcAft>
              <a:buFont typeface="Arial" charset="0"/>
              <a:buChar char="»"/>
              <a:defRPr sz="2000">
                <a:solidFill>
                  <a:schemeClr val="tx1"/>
                </a:solidFill>
                <a:latin typeface="Arial" charset="0"/>
              </a:defRPr>
            </a:lvl7pPr>
            <a:lvl8pPr eaLnBrk="0" fontAlgn="base" hangingPunct="0">
              <a:spcAft>
                <a:spcPct val="0"/>
              </a:spcAft>
              <a:buFont typeface="Arial" charset="0"/>
              <a:buChar char="»"/>
              <a:defRPr sz="2000">
                <a:solidFill>
                  <a:schemeClr val="tx1"/>
                </a:solidFill>
                <a:latin typeface="Arial" charset="0"/>
              </a:defRPr>
            </a:lvl8pPr>
            <a:lvl9pPr eaLnBrk="0" fontAlgn="base" hangingPunct="0">
              <a:spcAft>
                <a:spcPct val="0"/>
              </a:spcAft>
              <a:buFont typeface="Arial" charset="0"/>
              <a:buChar char="»"/>
              <a:defRPr sz="2000">
                <a:solidFill>
                  <a:schemeClr val="tx1"/>
                </a:solidFill>
                <a:latin typeface="Arial" charset="0"/>
              </a:defRPr>
            </a:lvl9pPr>
          </a:lstStyle>
          <a:p>
            <a:r>
              <a:rPr lang="fr-FR" altLang="fr-FR" sz="2800" b="1" dirty="0">
                <a:solidFill>
                  <a:srgbClr val="FFFFFF"/>
                </a:solidFill>
              </a:rPr>
              <a:t>LE VOTE ELECTRONIQUE POUR LES ELECTIONS PROFESSIONNELLES</a:t>
            </a:r>
          </a:p>
        </p:txBody>
      </p:sp>
    </p:spTree>
    <p:extLst>
      <p:ext uri="{BB962C8B-B14F-4D97-AF65-F5344CB8AC3E}">
        <p14:creationId xmlns:p14="http://schemas.microsoft.com/office/powerpoint/2010/main" val="309521235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a:extLst>
            <a:ext uri="{FF2B5EF4-FFF2-40B4-BE49-F238E27FC236}">
              <a16:creationId xmlns:a16="http://schemas.microsoft.com/office/drawing/2014/main" id="{D1DD329B-CCB5-3D33-5AAC-AF1739CBD1A7}"/>
            </a:ext>
          </a:extLst>
        </p:cNvPr>
        <p:cNvGrpSpPr/>
        <p:nvPr/>
      </p:nvGrpSpPr>
      <p:grpSpPr>
        <a:xfrm>
          <a:off x="0" y="0"/>
          <a:ext cx="0" cy="0"/>
          <a:chOff x="0" y="0"/>
          <a:chExt cx="0" cy="0"/>
        </a:xfrm>
      </p:grpSpPr>
      <p:sp>
        <p:nvSpPr>
          <p:cNvPr id="9219" name="Espace réservé du contenu 6">
            <a:extLst>
              <a:ext uri="{FF2B5EF4-FFF2-40B4-BE49-F238E27FC236}">
                <a16:creationId xmlns:a16="http://schemas.microsoft.com/office/drawing/2014/main" id="{6EB7E8E7-5647-B5E2-ECA3-81F99B6F5F3F}"/>
              </a:ext>
            </a:extLst>
          </p:cNvPr>
          <p:cNvSpPr>
            <a:spLocks noGrp="1"/>
          </p:cNvSpPr>
          <p:nvPr>
            <p:ph idx="1"/>
          </p:nvPr>
        </p:nvSpPr>
        <p:spPr>
          <a:xfrm>
            <a:off x="234764" y="1628800"/>
            <a:ext cx="8674471" cy="4931553"/>
          </a:xfrm>
        </p:spPr>
        <p:txBody>
          <a:bodyPr/>
          <a:lstStyle/>
          <a:p>
            <a:pPr marL="0" indent="0">
              <a:spcBef>
                <a:spcPts val="1200"/>
              </a:spcBef>
              <a:buNone/>
            </a:pPr>
            <a:r>
              <a:rPr lang="fr-FR" sz="1800" b="1" dirty="0">
                <a:solidFill>
                  <a:srgbClr val="C9004A"/>
                </a:solidFill>
                <a:cs typeface="Arial" panose="020B0604020202020204" pitchFamily="34" charset="0"/>
              </a:rPr>
              <a:t>La durée du vote</a:t>
            </a:r>
          </a:p>
          <a:p>
            <a:pPr>
              <a:spcBef>
                <a:spcPts val="1200"/>
              </a:spcBef>
            </a:pPr>
            <a:r>
              <a:rPr lang="fr-FR" sz="1600" dirty="0"/>
              <a:t>Entre 72h et 8 jours</a:t>
            </a:r>
          </a:p>
          <a:p>
            <a:pPr>
              <a:spcBef>
                <a:spcPts val="1200"/>
              </a:spcBef>
            </a:pPr>
            <a:r>
              <a:rPr lang="fr-FR" sz="1600" dirty="0"/>
              <a:t>Clôture le 10 décembre (sauf si le VE est combiné avec du vote à l’urne)</a:t>
            </a:r>
          </a:p>
          <a:p>
            <a:pPr>
              <a:spcBef>
                <a:spcPts val="1200"/>
              </a:spcBef>
            </a:pPr>
            <a:r>
              <a:rPr lang="fr-FR" sz="1600" dirty="0"/>
              <a:t>24h/24h sans interruption</a:t>
            </a:r>
          </a:p>
          <a:p>
            <a:pPr>
              <a:spcBef>
                <a:spcPts val="1200"/>
              </a:spcBef>
            </a:pPr>
            <a:r>
              <a:rPr lang="fr-FR" sz="1600" dirty="0"/>
              <a:t>Horaires d’ouverture et de fermeture du VE définis dans l’arrêté</a:t>
            </a:r>
          </a:p>
          <a:p>
            <a:pPr marL="0" indent="0">
              <a:spcBef>
                <a:spcPts val="1200"/>
              </a:spcBef>
              <a:buNone/>
            </a:pPr>
            <a:r>
              <a:rPr lang="fr-FR" sz="1800" b="1" dirty="0">
                <a:solidFill>
                  <a:srgbClr val="C9004A"/>
                </a:solidFill>
                <a:cs typeface="Arial" panose="020B0604020202020204" pitchFamily="34" charset="0"/>
              </a:rPr>
              <a:t>L’arrêté organisant le vote </a:t>
            </a:r>
          </a:p>
          <a:p>
            <a:pPr>
              <a:spcBef>
                <a:spcPts val="1200"/>
              </a:spcBef>
            </a:pPr>
            <a:r>
              <a:rPr lang="fr-FR" sz="1600" dirty="0"/>
              <a:t>Le cadre détaillé du vote électronique est déterminé par un arrêté de l’autorité territoriale, après avis du CST</a:t>
            </a:r>
          </a:p>
          <a:p>
            <a:pPr marL="0" indent="0">
              <a:spcBef>
                <a:spcPts val="1200"/>
              </a:spcBef>
              <a:buNone/>
            </a:pPr>
            <a:r>
              <a:rPr lang="fr-FR" sz="2000" b="1" dirty="0">
                <a:solidFill>
                  <a:srgbClr val="C9004A"/>
                </a:solidFill>
                <a:cs typeface="Arial" panose="020B0604020202020204" pitchFamily="34" charset="0"/>
              </a:rPr>
              <a:t>Les listes électorales</a:t>
            </a:r>
          </a:p>
          <a:p>
            <a:pPr>
              <a:spcBef>
                <a:spcPts val="1200"/>
              </a:spcBef>
            </a:pPr>
            <a:r>
              <a:rPr lang="fr-FR" sz="1600" dirty="0"/>
              <a:t>L’arrêté de l’autorité territoriale peut prévoir la mise en ligne de la liste électorale ainsi que l’envoi par voie électronique des formulaires de demande de rectification.</a:t>
            </a:r>
          </a:p>
          <a:p>
            <a:pPr>
              <a:spcBef>
                <a:spcPts val="1200"/>
              </a:spcBef>
            </a:pPr>
            <a:r>
              <a:rPr lang="fr-FR" sz="1600" dirty="0"/>
              <a:t>La mise en ligne des listes électorales </a:t>
            </a:r>
            <a:r>
              <a:rPr lang="fr-FR" sz="1600" b="1" dirty="0"/>
              <a:t>ne se substitue pas à leur affichage</a:t>
            </a:r>
            <a:r>
              <a:rPr lang="fr-FR" sz="1600" dirty="0"/>
              <a:t>.</a:t>
            </a:r>
          </a:p>
          <a:p>
            <a:pPr>
              <a:spcBef>
                <a:spcPts val="1200"/>
              </a:spcBef>
            </a:pPr>
            <a:endParaRPr lang="fr-FR" sz="1600" dirty="0"/>
          </a:p>
          <a:p>
            <a:pPr marL="0" indent="0" algn="just">
              <a:spcBef>
                <a:spcPts val="1200"/>
              </a:spcBef>
              <a:spcAft>
                <a:spcPts val="0"/>
              </a:spcAft>
              <a:buNone/>
            </a:pPr>
            <a:endParaRPr lang="fr-FR" sz="1800" dirty="0">
              <a:solidFill>
                <a:prstClr val="black"/>
              </a:solidFill>
              <a:ea typeface="Calibri"/>
            </a:endParaRPr>
          </a:p>
          <a:p>
            <a:pPr lvl="0" algn="just">
              <a:spcBef>
                <a:spcPts val="1200"/>
              </a:spcBef>
              <a:spcAft>
                <a:spcPts val="0"/>
              </a:spcAft>
              <a:buFontTx/>
              <a:buChar char="-"/>
            </a:pPr>
            <a:endParaRPr lang="fr-FR" sz="2000" dirty="0">
              <a:solidFill>
                <a:prstClr val="black"/>
              </a:solidFill>
              <a:ea typeface="Calibri"/>
            </a:endParaRPr>
          </a:p>
          <a:p>
            <a:pPr marL="0" lvl="0" indent="0" algn="just">
              <a:spcBef>
                <a:spcPts val="1200"/>
              </a:spcBef>
              <a:spcAft>
                <a:spcPts val="0"/>
              </a:spcAft>
              <a:buNone/>
            </a:pPr>
            <a:endParaRPr lang="fr-FR" sz="2000" dirty="0">
              <a:solidFill>
                <a:prstClr val="black"/>
              </a:solidFill>
              <a:ea typeface="Calibri"/>
            </a:endParaRPr>
          </a:p>
        </p:txBody>
      </p:sp>
      <p:sp>
        <p:nvSpPr>
          <p:cNvPr id="2" name="ZoneTexte 5">
            <a:extLst>
              <a:ext uri="{FF2B5EF4-FFF2-40B4-BE49-F238E27FC236}">
                <a16:creationId xmlns:a16="http://schemas.microsoft.com/office/drawing/2014/main" id="{38672224-AC42-81F4-3956-FF803D1037BA}"/>
              </a:ext>
            </a:extLst>
          </p:cNvPr>
          <p:cNvSpPr txBox="1">
            <a:spLocks noChangeArrowheads="1"/>
          </p:cNvSpPr>
          <p:nvPr/>
        </p:nvSpPr>
        <p:spPr bwMode="auto">
          <a:xfrm>
            <a:off x="1311796" y="297647"/>
            <a:ext cx="7292651" cy="954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nchor="ctr">
            <a:spAutoFit/>
          </a:bodyPr>
          <a:lstStyle>
            <a:lvl1pPr>
              <a:defRPr sz="3200">
                <a:solidFill>
                  <a:schemeClr val="tx1"/>
                </a:solidFill>
                <a:latin typeface="Arial" charset="0"/>
              </a:defRPr>
            </a:lvl1pPr>
            <a:lvl2pPr>
              <a:defRPr sz="2800">
                <a:solidFill>
                  <a:schemeClr val="tx1"/>
                </a:solidFill>
                <a:latin typeface="Arial" charset="0"/>
              </a:defRPr>
            </a:lvl2pPr>
            <a:lvl3pPr>
              <a:defRPr sz="2400">
                <a:solidFill>
                  <a:schemeClr val="tx1"/>
                </a:solidFill>
                <a:latin typeface="Arial" charset="0"/>
              </a:defRPr>
            </a:lvl3pPr>
            <a:lvl4pPr>
              <a:defRPr sz="2000">
                <a:solidFill>
                  <a:schemeClr val="tx1"/>
                </a:solidFill>
                <a:latin typeface="Arial" charset="0"/>
              </a:defRPr>
            </a:lvl4pPr>
            <a:lvl5pPr>
              <a:defRPr sz="2000">
                <a:solidFill>
                  <a:schemeClr val="tx1"/>
                </a:solidFill>
                <a:latin typeface="Arial" charset="0"/>
              </a:defRPr>
            </a:lvl5pPr>
            <a:lvl6pPr eaLnBrk="0" fontAlgn="base" hangingPunct="0">
              <a:spcAft>
                <a:spcPct val="0"/>
              </a:spcAft>
              <a:buFont typeface="Arial" charset="0"/>
              <a:buChar char="»"/>
              <a:defRPr sz="2000">
                <a:solidFill>
                  <a:schemeClr val="tx1"/>
                </a:solidFill>
                <a:latin typeface="Arial" charset="0"/>
              </a:defRPr>
            </a:lvl6pPr>
            <a:lvl7pPr eaLnBrk="0" fontAlgn="base" hangingPunct="0">
              <a:spcAft>
                <a:spcPct val="0"/>
              </a:spcAft>
              <a:buFont typeface="Arial" charset="0"/>
              <a:buChar char="»"/>
              <a:defRPr sz="2000">
                <a:solidFill>
                  <a:schemeClr val="tx1"/>
                </a:solidFill>
                <a:latin typeface="Arial" charset="0"/>
              </a:defRPr>
            </a:lvl7pPr>
            <a:lvl8pPr eaLnBrk="0" fontAlgn="base" hangingPunct="0">
              <a:spcAft>
                <a:spcPct val="0"/>
              </a:spcAft>
              <a:buFont typeface="Arial" charset="0"/>
              <a:buChar char="»"/>
              <a:defRPr sz="2000">
                <a:solidFill>
                  <a:schemeClr val="tx1"/>
                </a:solidFill>
                <a:latin typeface="Arial" charset="0"/>
              </a:defRPr>
            </a:lvl8pPr>
            <a:lvl9pPr eaLnBrk="0" fontAlgn="base" hangingPunct="0">
              <a:spcAft>
                <a:spcPct val="0"/>
              </a:spcAft>
              <a:buFont typeface="Arial" charset="0"/>
              <a:buChar char="»"/>
              <a:defRPr sz="2000">
                <a:solidFill>
                  <a:schemeClr val="tx1"/>
                </a:solidFill>
                <a:latin typeface="Arial" charset="0"/>
              </a:defRPr>
            </a:lvl9pPr>
          </a:lstStyle>
          <a:p>
            <a:r>
              <a:rPr lang="fr-FR" altLang="fr-FR" sz="2800" b="1" dirty="0">
                <a:solidFill>
                  <a:srgbClr val="FFFFFF"/>
                </a:solidFill>
              </a:rPr>
              <a:t>LE VOTE ELECTRONIQUE POUR LES ELECTIONS PROFESSIONNELLES</a:t>
            </a:r>
          </a:p>
        </p:txBody>
      </p:sp>
    </p:spTree>
    <p:extLst>
      <p:ext uri="{BB962C8B-B14F-4D97-AF65-F5344CB8AC3E}">
        <p14:creationId xmlns:p14="http://schemas.microsoft.com/office/powerpoint/2010/main" val="334977540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a:extLst>
            <a:ext uri="{FF2B5EF4-FFF2-40B4-BE49-F238E27FC236}">
              <a16:creationId xmlns:a16="http://schemas.microsoft.com/office/drawing/2014/main" id="{DB865B51-9DE1-5490-8B27-484FD44FC861}"/>
            </a:ext>
          </a:extLst>
        </p:cNvPr>
        <p:cNvGrpSpPr/>
        <p:nvPr/>
      </p:nvGrpSpPr>
      <p:grpSpPr>
        <a:xfrm>
          <a:off x="0" y="0"/>
          <a:ext cx="0" cy="0"/>
          <a:chOff x="0" y="0"/>
          <a:chExt cx="0" cy="0"/>
        </a:xfrm>
      </p:grpSpPr>
      <p:sp>
        <p:nvSpPr>
          <p:cNvPr id="9219" name="Espace réservé du contenu 6">
            <a:extLst>
              <a:ext uri="{FF2B5EF4-FFF2-40B4-BE49-F238E27FC236}">
                <a16:creationId xmlns:a16="http://schemas.microsoft.com/office/drawing/2014/main" id="{03FEB118-C6BD-2341-97B1-2B6DBA3BDC55}"/>
              </a:ext>
            </a:extLst>
          </p:cNvPr>
          <p:cNvSpPr>
            <a:spLocks noGrp="1"/>
          </p:cNvSpPr>
          <p:nvPr>
            <p:ph idx="1"/>
          </p:nvPr>
        </p:nvSpPr>
        <p:spPr>
          <a:xfrm>
            <a:off x="323527" y="1700808"/>
            <a:ext cx="8424937" cy="4824983"/>
          </a:xfrm>
        </p:spPr>
        <p:txBody>
          <a:bodyPr/>
          <a:lstStyle/>
          <a:p>
            <a:pPr marL="0" indent="0">
              <a:spcBef>
                <a:spcPts val="1200"/>
              </a:spcBef>
              <a:buNone/>
            </a:pPr>
            <a:r>
              <a:rPr lang="fr-FR" sz="2000" b="1" dirty="0">
                <a:solidFill>
                  <a:srgbClr val="C9004A"/>
                </a:solidFill>
                <a:cs typeface="Arial" panose="020B0604020202020204" pitchFamily="34" charset="0"/>
              </a:rPr>
              <a:t>Candidatures et professions de foi</a:t>
            </a:r>
          </a:p>
          <a:p>
            <a:pPr algn="just">
              <a:spcBef>
                <a:spcPts val="1200"/>
              </a:spcBef>
            </a:pPr>
            <a:r>
              <a:rPr lang="fr-FR" sz="1600" dirty="0"/>
              <a:t>Les candidatures et professions de foi peuvent être mises en ligne sur le le site de VE</a:t>
            </a:r>
          </a:p>
          <a:p>
            <a:pPr algn="just">
              <a:spcBef>
                <a:spcPts val="1200"/>
              </a:spcBef>
            </a:pPr>
            <a:r>
              <a:rPr lang="fr-FR" sz="1600" dirty="0"/>
              <a:t>La mise en ligne des candidatures </a:t>
            </a:r>
            <a:r>
              <a:rPr lang="fr-FR" sz="1600" b="1" dirty="0"/>
              <a:t>ne se substitue pas </a:t>
            </a:r>
            <a:r>
              <a:rPr lang="fr-FR" sz="1600" dirty="0"/>
              <a:t>à leur transmission sous format papier aux électeurs ni à leur affichage dans l’établissement auprès duquel est placée l’instance de représentation du personnel.</a:t>
            </a:r>
          </a:p>
          <a:p>
            <a:pPr marL="0" indent="0">
              <a:spcBef>
                <a:spcPts val="1200"/>
              </a:spcBef>
              <a:buNone/>
            </a:pPr>
            <a:r>
              <a:rPr lang="fr-FR" sz="2000" b="1" dirty="0">
                <a:solidFill>
                  <a:srgbClr val="C9004A"/>
                </a:solidFill>
                <a:cs typeface="Arial" panose="020B0604020202020204" pitchFamily="34" charset="0"/>
              </a:rPr>
              <a:t>Kits de vote électronique</a:t>
            </a:r>
          </a:p>
          <a:p>
            <a:pPr algn="just">
              <a:spcBef>
                <a:spcPts val="1200"/>
              </a:spcBef>
            </a:pPr>
            <a:r>
              <a:rPr lang="fr-FR" sz="1600" dirty="0"/>
              <a:t>Chaque électeur reçoit le kit de vote électronique par </a:t>
            </a:r>
            <a:r>
              <a:rPr lang="fr-FR" sz="1600" b="1" dirty="0"/>
              <a:t>courrier postal </a:t>
            </a:r>
            <a:r>
              <a:rPr lang="fr-FR" sz="1600" dirty="0"/>
              <a:t>ou électronique </a:t>
            </a:r>
            <a:r>
              <a:rPr lang="fr-FR" sz="1600" b="1" dirty="0"/>
              <a:t>au moins 15 jours avant le premier jour du scrutin, </a:t>
            </a:r>
            <a:r>
              <a:rPr lang="fr-FR" sz="1600" dirty="0"/>
              <a:t>comprenant : la notice de vote, ses identifiants, les listes de candidats et professions de foi…</a:t>
            </a:r>
          </a:p>
          <a:p>
            <a:pPr algn="just">
              <a:spcBef>
                <a:spcPts val="1200"/>
              </a:spcBef>
            </a:pPr>
            <a:r>
              <a:rPr lang="fr-FR" sz="1600" dirty="0"/>
              <a:t>le délai de 15 jours prévu ne s'applique pas à l'agent qui acquiert tardivement la qualité d'électeur.</a:t>
            </a:r>
          </a:p>
          <a:p>
            <a:pPr algn="just">
              <a:spcBef>
                <a:spcPts val="1200"/>
              </a:spcBef>
              <a:spcAft>
                <a:spcPts val="0"/>
              </a:spcAft>
            </a:pPr>
            <a:endParaRPr lang="fr-FR" sz="1800" dirty="0">
              <a:solidFill>
                <a:prstClr val="black"/>
              </a:solidFill>
              <a:ea typeface="Calibri"/>
            </a:endParaRPr>
          </a:p>
          <a:p>
            <a:pPr marL="720000" lvl="0" indent="0" algn="just">
              <a:spcBef>
                <a:spcPts val="600"/>
              </a:spcBef>
              <a:spcAft>
                <a:spcPts val="0"/>
              </a:spcAft>
              <a:buNone/>
            </a:pPr>
            <a:endParaRPr lang="fr-FR" sz="1800" dirty="0">
              <a:solidFill>
                <a:prstClr val="black"/>
              </a:solidFill>
              <a:ea typeface="Calibri"/>
            </a:endParaRPr>
          </a:p>
          <a:p>
            <a:pPr algn="just">
              <a:spcBef>
                <a:spcPts val="1200"/>
              </a:spcBef>
              <a:spcAft>
                <a:spcPts val="0"/>
              </a:spcAft>
            </a:pPr>
            <a:endParaRPr lang="fr-FR" sz="1800" dirty="0">
              <a:solidFill>
                <a:prstClr val="black"/>
              </a:solidFill>
            </a:endParaRPr>
          </a:p>
          <a:p>
            <a:pPr marL="0" indent="0" algn="just">
              <a:spcBef>
                <a:spcPts val="1200"/>
              </a:spcBef>
              <a:spcAft>
                <a:spcPts val="0"/>
              </a:spcAft>
              <a:buNone/>
            </a:pPr>
            <a:endParaRPr lang="fr-FR" sz="1800" dirty="0">
              <a:solidFill>
                <a:prstClr val="black"/>
              </a:solidFill>
              <a:ea typeface="Calibri"/>
            </a:endParaRPr>
          </a:p>
          <a:p>
            <a:pPr lvl="0" algn="just">
              <a:spcBef>
                <a:spcPts val="1200"/>
              </a:spcBef>
              <a:spcAft>
                <a:spcPts val="0"/>
              </a:spcAft>
              <a:buFontTx/>
              <a:buChar char="-"/>
            </a:pPr>
            <a:endParaRPr lang="fr-FR" sz="2000" dirty="0">
              <a:solidFill>
                <a:prstClr val="black"/>
              </a:solidFill>
              <a:ea typeface="Calibri"/>
            </a:endParaRPr>
          </a:p>
          <a:p>
            <a:pPr marL="0" lvl="0" indent="0" algn="just">
              <a:spcBef>
                <a:spcPts val="1200"/>
              </a:spcBef>
              <a:spcAft>
                <a:spcPts val="0"/>
              </a:spcAft>
              <a:buNone/>
            </a:pPr>
            <a:endParaRPr lang="fr-FR" sz="2000" dirty="0">
              <a:solidFill>
                <a:prstClr val="black"/>
              </a:solidFill>
              <a:ea typeface="Calibri"/>
            </a:endParaRPr>
          </a:p>
        </p:txBody>
      </p:sp>
      <p:sp>
        <p:nvSpPr>
          <p:cNvPr id="2" name="ZoneTexte 5">
            <a:extLst>
              <a:ext uri="{FF2B5EF4-FFF2-40B4-BE49-F238E27FC236}">
                <a16:creationId xmlns:a16="http://schemas.microsoft.com/office/drawing/2014/main" id="{8B6039F5-A8A2-611D-57D6-607D185FFC03}"/>
              </a:ext>
            </a:extLst>
          </p:cNvPr>
          <p:cNvSpPr txBox="1">
            <a:spLocks noChangeArrowheads="1"/>
          </p:cNvSpPr>
          <p:nvPr/>
        </p:nvSpPr>
        <p:spPr bwMode="auto">
          <a:xfrm>
            <a:off x="1311796" y="297647"/>
            <a:ext cx="7292651" cy="954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nchor="ctr">
            <a:spAutoFit/>
          </a:bodyPr>
          <a:lstStyle>
            <a:lvl1pPr>
              <a:defRPr sz="3200">
                <a:solidFill>
                  <a:schemeClr val="tx1"/>
                </a:solidFill>
                <a:latin typeface="Arial" charset="0"/>
              </a:defRPr>
            </a:lvl1pPr>
            <a:lvl2pPr>
              <a:defRPr sz="2800">
                <a:solidFill>
                  <a:schemeClr val="tx1"/>
                </a:solidFill>
                <a:latin typeface="Arial" charset="0"/>
              </a:defRPr>
            </a:lvl2pPr>
            <a:lvl3pPr>
              <a:defRPr sz="2400">
                <a:solidFill>
                  <a:schemeClr val="tx1"/>
                </a:solidFill>
                <a:latin typeface="Arial" charset="0"/>
              </a:defRPr>
            </a:lvl3pPr>
            <a:lvl4pPr>
              <a:defRPr sz="2000">
                <a:solidFill>
                  <a:schemeClr val="tx1"/>
                </a:solidFill>
                <a:latin typeface="Arial" charset="0"/>
              </a:defRPr>
            </a:lvl4pPr>
            <a:lvl5pPr>
              <a:defRPr sz="2000">
                <a:solidFill>
                  <a:schemeClr val="tx1"/>
                </a:solidFill>
                <a:latin typeface="Arial" charset="0"/>
              </a:defRPr>
            </a:lvl5pPr>
            <a:lvl6pPr eaLnBrk="0" fontAlgn="base" hangingPunct="0">
              <a:spcAft>
                <a:spcPct val="0"/>
              </a:spcAft>
              <a:buFont typeface="Arial" charset="0"/>
              <a:buChar char="»"/>
              <a:defRPr sz="2000">
                <a:solidFill>
                  <a:schemeClr val="tx1"/>
                </a:solidFill>
                <a:latin typeface="Arial" charset="0"/>
              </a:defRPr>
            </a:lvl6pPr>
            <a:lvl7pPr eaLnBrk="0" fontAlgn="base" hangingPunct="0">
              <a:spcAft>
                <a:spcPct val="0"/>
              </a:spcAft>
              <a:buFont typeface="Arial" charset="0"/>
              <a:buChar char="»"/>
              <a:defRPr sz="2000">
                <a:solidFill>
                  <a:schemeClr val="tx1"/>
                </a:solidFill>
                <a:latin typeface="Arial" charset="0"/>
              </a:defRPr>
            </a:lvl7pPr>
            <a:lvl8pPr eaLnBrk="0" fontAlgn="base" hangingPunct="0">
              <a:spcAft>
                <a:spcPct val="0"/>
              </a:spcAft>
              <a:buFont typeface="Arial" charset="0"/>
              <a:buChar char="»"/>
              <a:defRPr sz="2000">
                <a:solidFill>
                  <a:schemeClr val="tx1"/>
                </a:solidFill>
                <a:latin typeface="Arial" charset="0"/>
              </a:defRPr>
            </a:lvl8pPr>
            <a:lvl9pPr eaLnBrk="0" fontAlgn="base" hangingPunct="0">
              <a:spcAft>
                <a:spcPct val="0"/>
              </a:spcAft>
              <a:buFont typeface="Arial" charset="0"/>
              <a:buChar char="»"/>
              <a:defRPr sz="2000">
                <a:solidFill>
                  <a:schemeClr val="tx1"/>
                </a:solidFill>
                <a:latin typeface="Arial" charset="0"/>
              </a:defRPr>
            </a:lvl9pPr>
          </a:lstStyle>
          <a:p>
            <a:r>
              <a:rPr lang="fr-FR" altLang="fr-FR" sz="2800" b="1" dirty="0">
                <a:solidFill>
                  <a:srgbClr val="FFFFFF"/>
                </a:solidFill>
              </a:rPr>
              <a:t>LE VOTE ELECTRONIQUE POUR LES ELECTIONS PROFESSIONNELLES</a:t>
            </a:r>
          </a:p>
        </p:txBody>
      </p:sp>
    </p:spTree>
    <p:extLst>
      <p:ext uri="{BB962C8B-B14F-4D97-AF65-F5344CB8AC3E}">
        <p14:creationId xmlns:p14="http://schemas.microsoft.com/office/powerpoint/2010/main" val="345995341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9219" name="Espace réservé du contenu 6"/>
          <p:cNvSpPr>
            <a:spLocks noGrp="1"/>
          </p:cNvSpPr>
          <p:nvPr>
            <p:ph idx="1"/>
          </p:nvPr>
        </p:nvSpPr>
        <p:spPr>
          <a:xfrm>
            <a:off x="234763" y="1624945"/>
            <a:ext cx="8674471" cy="5003561"/>
          </a:xfrm>
        </p:spPr>
        <p:txBody>
          <a:bodyPr/>
          <a:lstStyle/>
          <a:p>
            <a:pPr marL="0" indent="0" algn="just">
              <a:spcBef>
                <a:spcPts val="1200"/>
              </a:spcBef>
              <a:spcAft>
                <a:spcPts val="0"/>
              </a:spcAft>
              <a:buNone/>
            </a:pPr>
            <a:r>
              <a:rPr lang="fr-FR" sz="2000" b="1" dirty="0">
                <a:solidFill>
                  <a:srgbClr val="C9004A"/>
                </a:solidFill>
                <a:cs typeface="Arial" panose="020B0604020202020204" pitchFamily="34" charset="0"/>
              </a:rPr>
              <a:t>Calendrier électoral</a:t>
            </a:r>
          </a:p>
          <a:p>
            <a:pPr marL="0" indent="0" algn="just">
              <a:spcBef>
                <a:spcPts val="1200"/>
              </a:spcBef>
              <a:spcAft>
                <a:spcPts val="0"/>
              </a:spcAft>
              <a:buNone/>
            </a:pPr>
            <a:endParaRPr lang="fr-FR" sz="2000" dirty="0">
              <a:solidFill>
                <a:prstClr val="black"/>
              </a:solidFill>
              <a:ea typeface="Calibri"/>
            </a:endParaRPr>
          </a:p>
          <a:p>
            <a:pPr algn="just">
              <a:spcBef>
                <a:spcPts val="1200"/>
              </a:spcBef>
              <a:spcAft>
                <a:spcPts val="0"/>
              </a:spcAft>
            </a:pPr>
            <a:endParaRPr lang="fr-FR" sz="1800" dirty="0">
              <a:solidFill>
                <a:prstClr val="black"/>
              </a:solidFill>
              <a:ea typeface="Calibri"/>
            </a:endParaRPr>
          </a:p>
          <a:p>
            <a:pPr lvl="0" algn="just">
              <a:spcBef>
                <a:spcPts val="1200"/>
              </a:spcBef>
              <a:spcAft>
                <a:spcPts val="0"/>
              </a:spcAft>
              <a:buFontTx/>
              <a:buChar char="-"/>
            </a:pPr>
            <a:endParaRPr lang="fr-FR" sz="2000" dirty="0">
              <a:solidFill>
                <a:prstClr val="black"/>
              </a:solidFill>
              <a:ea typeface="Calibri"/>
            </a:endParaRPr>
          </a:p>
          <a:p>
            <a:pPr marL="0" lvl="0" indent="0" algn="just">
              <a:spcBef>
                <a:spcPts val="1200"/>
              </a:spcBef>
              <a:spcAft>
                <a:spcPts val="0"/>
              </a:spcAft>
              <a:buNone/>
            </a:pPr>
            <a:endParaRPr lang="fr-FR" sz="2000" dirty="0">
              <a:solidFill>
                <a:prstClr val="black"/>
              </a:solidFill>
              <a:ea typeface="Calibri"/>
            </a:endParaRPr>
          </a:p>
        </p:txBody>
      </p:sp>
      <p:graphicFrame>
        <p:nvGraphicFramePr>
          <p:cNvPr id="3" name="Diagramme 2">
            <a:extLst>
              <a:ext uri="{FF2B5EF4-FFF2-40B4-BE49-F238E27FC236}">
                <a16:creationId xmlns:a16="http://schemas.microsoft.com/office/drawing/2014/main" id="{87E409FC-314E-4AFB-BA35-B47EBFAE3582}"/>
              </a:ext>
            </a:extLst>
          </p:cNvPr>
          <p:cNvGraphicFramePr/>
          <p:nvPr>
            <p:extLst>
              <p:ext uri="{D42A27DB-BD31-4B8C-83A1-F6EECF244321}">
                <p14:modId xmlns:p14="http://schemas.microsoft.com/office/powerpoint/2010/main" val="2087259606"/>
              </p:ext>
            </p:extLst>
          </p:nvPr>
        </p:nvGraphicFramePr>
        <p:xfrm>
          <a:off x="463354" y="2472372"/>
          <a:ext cx="8217290" cy="4120232"/>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
        <p:nvSpPr>
          <p:cNvPr id="2" name="ZoneTexte 5">
            <a:extLst>
              <a:ext uri="{FF2B5EF4-FFF2-40B4-BE49-F238E27FC236}">
                <a16:creationId xmlns:a16="http://schemas.microsoft.com/office/drawing/2014/main" id="{81EF8C27-CD38-312F-E940-196E1F5F48DE}"/>
              </a:ext>
            </a:extLst>
          </p:cNvPr>
          <p:cNvSpPr txBox="1">
            <a:spLocks noChangeArrowheads="1"/>
          </p:cNvSpPr>
          <p:nvPr/>
        </p:nvSpPr>
        <p:spPr bwMode="auto">
          <a:xfrm>
            <a:off x="1311796" y="297647"/>
            <a:ext cx="7292651" cy="954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nchor="ctr">
            <a:spAutoFit/>
          </a:bodyPr>
          <a:lstStyle>
            <a:lvl1pPr>
              <a:defRPr sz="3200">
                <a:solidFill>
                  <a:schemeClr val="tx1"/>
                </a:solidFill>
                <a:latin typeface="Arial" charset="0"/>
              </a:defRPr>
            </a:lvl1pPr>
            <a:lvl2pPr>
              <a:defRPr sz="2800">
                <a:solidFill>
                  <a:schemeClr val="tx1"/>
                </a:solidFill>
                <a:latin typeface="Arial" charset="0"/>
              </a:defRPr>
            </a:lvl2pPr>
            <a:lvl3pPr>
              <a:defRPr sz="2400">
                <a:solidFill>
                  <a:schemeClr val="tx1"/>
                </a:solidFill>
                <a:latin typeface="Arial" charset="0"/>
              </a:defRPr>
            </a:lvl3pPr>
            <a:lvl4pPr>
              <a:defRPr sz="2000">
                <a:solidFill>
                  <a:schemeClr val="tx1"/>
                </a:solidFill>
                <a:latin typeface="Arial" charset="0"/>
              </a:defRPr>
            </a:lvl4pPr>
            <a:lvl5pPr>
              <a:defRPr sz="2000">
                <a:solidFill>
                  <a:schemeClr val="tx1"/>
                </a:solidFill>
                <a:latin typeface="Arial" charset="0"/>
              </a:defRPr>
            </a:lvl5pPr>
            <a:lvl6pPr eaLnBrk="0" fontAlgn="base" hangingPunct="0">
              <a:spcAft>
                <a:spcPct val="0"/>
              </a:spcAft>
              <a:buFont typeface="Arial" charset="0"/>
              <a:buChar char="»"/>
              <a:defRPr sz="2000">
                <a:solidFill>
                  <a:schemeClr val="tx1"/>
                </a:solidFill>
                <a:latin typeface="Arial" charset="0"/>
              </a:defRPr>
            </a:lvl6pPr>
            <a:lvl7pPr eaLnBrk="0" fontAlgn="base" hangingPunct="0">
              <a:spcAft>
                <a:spcPct val="0"/>
              </a:spcAft>
              <a:buFont typeface="Arial" charset="0"/>
              <a:buChar char="»"/>
              <a:defRPr sz="2000">
                <a:solidFill>
                  <a:schemeClr val="tx1"/>
                </a:solidFill>
                <a:latin typeface="Arial" charset="0"/>
              </a:defRPr>
            </a:lvl7pPr>
            <a:lvl8pPr eaLnBrk="0" fontAlgn="base" hangingPunct="0">
              <a:spcAft>
                <a:spcPct val="0"/>
              </a:spcAft>
              <a:buFont typeface="Arial" charset="0"/>
              <a:buChar char="»"/>
              <a:defRPr sz="2000">
                <a:solidFill>
                  <a:schemeClr val="tx1"/>
                </a:solidFill>
                <a:latin typeface="Arial" charset="0"/>
              </a:defRPr>
            </a:lvl8pPr>
            <a:lvl9pPr eaLnBrk="0" fontAlgn="base" hangingPunct="0">
              <a:spcAft>
                <a:spcPct val="0"/>
              </a:spcAft>
              <a:buFont typeface="Arial" charset="0"/>
              <a:buChar char="»"/>
              <a:defRPr sz="2000">
                <a:solidFill>
                  <a:schemeClr val="tx1"/>
                </a:solidFill>
                <a:latin typeface="Arial" charset="0"/>
              </a:defRPr>
            </a:lvl9pPr>
          </a:lstStyle>
          <a:p>
            <a:r>
              <a:rPr lang="fr-FR" altLang="fr-FR" sz="2800" b="1" dirty="0">
                <a:solidFill>
                  <a:srgbClr val="FFFFFF"/>
                </a:solidFill>
              </a:rPr>
              <a:t>LE VOTE ELECTRONIQUE POUR LES ELECTIONS PROFESSIONNELLES</a:t>
            </a:r>
          </a:p>
        </p:txBody>
      </p:sp>
      <p:sp>
        <p:nvSpPr>
          <p:cNvPr id="4" name="ZoneTexte 3">
            <a:extLst>
              <a:ext uri="{FF2B5EF4-FFF2-40B4-BE49-F238E27FC236}">
                <a16:creationId xmlns:a16="http://schemas.microsoft.com/office/drawing/2014/main" id="{F53176D1-3D93-3879-74E8-804B585F4ADE}"/>
              </a:ext>
            </a:extLst>
          </p:cNvPr>
          <p:cNvSpPr txBox="1"/>
          <p:nvPr/>
        </p:nvSpPr>
        <p:spPr>
          <a:xfrm>
            <a:off x="3707904" y="1624945"/>
            <a:ext cx="4464496" cy="646331"/>
          </a:xfrm>
          <a:prstGeom prst="rect">
            <a:avLst/>
          </a:prstGeom>
          <a:noFill/>
          <a:ln w="19050">
            <a:solidFill>
              <a:schemeClr val="accent2"/>
            </a:solidFill>
          </a:ln>
        </p:spPr>
        <p:txBody>
          <a:bodyPr wrap="square" rtlCol="0">
            <a:spAutoFit/>
          </a:bodyPr>
          <a:lstStyle/>
          <a:p>
            <a:r>
              <a:rPr lang="fr-FR" sz="1200" dirty="0"/>
              <a:t>La date à prendre en compte pour le calendrier des opérations électorales est le 1er jour du vote électronique, ce qui obligera à décaler et avancer les dates du calendrier liées au jour du scrutin</a:t>
            </a:r>
          </a:p>
        </p:txBody>
      </p:sp>
    </p:spTree>
    <p:extLst>
      <p:ext uri="{BB962C8B-B14F-4D97-AF65-F5344CB8AC3E}">
        <p14:creationId xmlns:p14="http://schemas.microsoft.com/office/powerpoint/2010/main" val="24427612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a:extLst>
            <a:ext uri="{FF2B5EF4-FFF2-40B4-BE49-F238E27FC236}">
              <a16:creationId xmlns:a16="http://schemas.microsoft.com/office/drawing/2014/main" id="{4C3C5AD1-064D-7F26-9727-FB2CD179B706}"/>
            </a:ext>
          </a:extLst>
        </p:cNvPr>
        <p:cNvGrpSpPr/>
        <p:nvPr/>
      </p:nvGrpSpPr>
      <p:grpSpPr>
        <a:xfrm>
          <a:off x="0" y="0"/>
          <a:ext cx="0" cy="0"/>
          <a:chOff x="0" y="0"/>
          <a:chExt cx="0" cy="0"/>
        </a:xfrm>
      </p:grpSpPr>
      <p:sp>
        <p:nvSpPr>
          <p:cNvPr id="9219" name="Espace réservé du contenu 6">
            <a:extLst>
              <a:ext uri="{FF2B5EF4-FFF2-40B4-BE49-F238E27FC236}">
                <a16:creationId xmlns:a16="http://schemas.microsoft.com/office/drawing/2014/main" id="{43F70DE1-96C3-9BAE-EC0F-51EE854CA4A8}"/>
              </a:ext>
            </a:extLst>
          </p:cNvPr>
          <p:cNvSpPr>
            <a:spLocks noGrp="1"/>
          </p:cNvSpPr>
          <p:nvPr>
            <p:ph idx="1"/>
          </p:nvPr>
        </p:nvSpPr>
        <p:spPr>
          <a:xfrm>
            <a:off x="323527" y="1556792"/>
            <a:ext cx="8352929" cy="4968999"/>
          </a:xfrm>
        </p:spPr>
        <p:txBody>
          <a:bodyPr/>
          <a:lstStyle/>
          <a:p>
            <a:pPr marL="0" indent="0">
              <a:spcBef>
                <a:spcPts val="1200"/>
              </a:spcBef>
              <a:buNone/>
            </a:pPr>
            <a:r>
              <a:rPr lang="fr-FR" sz="2000" b="1" dirty="0">
                <a:solidFill>
                  <a:srgbClr val="C9004A"/>
                </a:solidFill>
                <a:cs typeface="Arial" panose="020B0604020202020204" pitchFamily="34" charset="0"/>
              </a:rPr>
              <a:t>Les bureaux de vote électronique (BVE) </a:t>
            </a:r>
          </a:p>
          <a:p>
            <a:pPr algn="just">
              <a:spcBef>
                <a:spcPts val="1200"/>
              </a:spcBef>
            </a:pPr>
            <a:r>
              <a:rPr lang="fr-FR" sz="1600" dirty="0"/>
              <a:t>Il y a un BVE distinct par scrutin (composition fixée dans </a:t>
            </a:r>
            <a:r>
              <a:rPr lang="fr-FR" sz="1600" b="1" dirty="0"/>
              <a:t>l’arrêté organisant le vote électronique</a:t>
            </a:r>
            <a:r>
              <a:rPr lang="fr-FR" sz="1600" dirty="0"/>
              <a:t>)</a:t>
            </a:r>
          </a:p>
          <a:p>
            <a:pPr algn="just">
              <a:spcBef>
                <a:spcPts val="1200"/>
              </a:spcBef>
            </a:pPr>
            <a:r>
              <a:rPr lang="fr-FR" sz="1600" dirty="0"/>
              <a:t>En cas de coexistence avec d’autres modalités de vote, le BVE tient lieu de bureau de vote central</a:t>
            </a:r>
          </a:p>
          <a:p>
            <a:pPr algn="just">
              <a:spcBef>
                <a:spcPts val="1200"/>
              </a:spcBef>
            </a:pPr>
            <a:r>
              <a:rPr lang="fr-FR" sz="1600" dirty="0"/>
              <a:t>Les membres du BVE peuvent consulter les éléments relatifs aux taux de participation et la liste des émargements des électeurs ayant voté à l’aide des identifiants électroniques qui leur sont communiqués.</a:t>
            </a:r>
          </a:p>
          <a:p>
            <a:pPr algn="just">
              <a:spcBef>
                <a:spcPts val="1200"/>
              </a:spcBef>
            </a:pPr>
            <a:r>
              <a:rPr lang="fr-FR" sz="1600" dirty="0"/>
              <a:t>Avant le début du scrutin, les membres du BVE reçoivent </a:t>
            </a:r>
            <a:r>
              <a:rPr lang="fr-FR" sz="1600" b="1" dirty="0"/>
              <a:t>chacun sous pli confidentiel une clé de chiffrement </a:t>
            </a:r>
            <a:r>
              <a:rPr lang="fr-FR" sz="1600" dirty="0"/>
              <a:t>distincte permettant le codage et le décodage du système de vote multicanal.</a:t>
            </a:r>
          </a:p>
          <a:p>
            <a:pPr marL="0" indent="0">
              <a:spcBef>
                <a:spcPts val="1200"/>
              </a:spcBef>
              <a:buNone/>
            </a:pPr>
            <a:endParaRPr lang="fr-FR" sz="2000" b="1" dirty="0">
              <a:solidFill>
                <a:srgbClr val="C9004A"/>
              </a:solidFill>
              <a:cs typeface="Arial" panose="020B0604020202020204" pitchFamily="34" charset="0"/>
            </a:endParaRPr>
          </a:p>
          <a:p>
            <a:pPr>
              <a:spcBef>
                <a:spcPts val="1200"/>
              </a:spcBef>
            </a:pPr>
            <a:endParaRPr lang="fr-FR" sz="1600" dirty="0"/>
          </a:p>
          <a:p>
            <a:pPr>
              <a:spcBef>
                <a:spcPts val="1200"/>
              </a:spcBef>
            </a:pPr>
            <a:endParaRPr lang="fr-FR" sz="2000" dirty="0"/>
          </a:p>
          <a:p>
            <a:pPr>
              <a:spcBef>
                <a:spcPts val="1200"/>
              </a:spcBef>
            </a:pPr>
            <a:endParaRPr lang="fr-FR" sz="2000" b="1" dirty="0">
              <a:solidFill>
                <a:srgbClr val="C9004A"/>
              </a:solidFill>
              <a:cs typeface="Arial" panose="020B0604020202020204" pitchFamily="34" charset="0"/>
            </a:endParaRPr>
          </a:p>
          <a:p>
            <a:pPr algn="just">
              <a:spcBef>
                <a:spcPts val="1200"/>
              </a:spcBef>
              <a:spcAft>
                <a:spcPts val="0"/>
              </a:spcAft>
            </a:pPr>
            <a:endParaRPr lang="fr-FR" sz="1800" dirty="0">
              <a:solidFill>
                <a:prstClr val="black"/>
              </a:solidFill>
              <a:ea typeface="Calibri"/>
            </a:endParaRPr>
          </a:p>
          <a:p>
            <a:pPr marL="720000" lvl="0" indent="0" algn="just">
              <a:spcBef>
                <a:spcPts val="600"/>
              </a:spcBef>
              <a:spcAft>
                <a:spcPts val="0"/>
              </a:spcAft>
              <a:buNone/>
            </a:pPr>
            <a:endParaRPr lang="fr-FR" sz="1800" dirty="0">
              <a:solidFill>
                <a:prstClr val="black"/>
              </a:solidFill>
              <a:ea typeface="Calibri"/>
            </a:endParaRPr>
          </a:p>
          <a:p>
            <a:pPr algn="just">
              <a:spcBef>
                <a:spcPts val="1200"/>
              </a:spcBef>
              <a:spcAft>
                <a:spcPts val="0"/>
              </a:spcAft>
            </a:pPr>
            <a:endParaRPr lang="fr-FR" sz="1800" dirty="0">
              <a:solidFill>
                <a:prstClr val="black"/>
              </a:solidFill>
            </a:endParaRPr>
          </a:p>
          <a:p>
            <a:pPr marL="0" indent="0" algn="just">
              <a:spcBef>
                <a:spcPts val="1200"/>
              </a:spcBef>
              <a:spcAft>
                <a:spcPts val="0"/>
              </a:spcAft>
              <a:buNone/>
            </a:pPr>
            <a:endParaRPr lang="fr-FR" sz="1800" dirty="0">
              <a:solidFill>
                <a:prstClr val="black"/>
              </a:solidFill>
              <a:ea typeface="Calibri"/>
            </a:endParaRPr>
          </a:p>
          <a:p>
            <a:pPr lvl="0" algn="just">
              <a:spcBef>
                <a:spcPts val="1200"/>
              </a:spcBef>
              <a:spcAft>
                <a:spcPts val="0"/>
              </a:spcAft>
              <a:buFontTx/>
              <a:buChar char="-"/>
            </a:pPr>
            <a:endParaRPr lang="fr-FR" sz="2000" dirty="0">
              <a:solidFill>
                <a:prstClr val="black"/>
              </a:solidFill>
              <a:ea typeface="Calibri"/>
            </a:endParaRPr>
          </a:p>
          <a:p>
            <a:pPr marL="0" lvl="0" indent="0" algn="just">
              <a:spcBef>
                <a:spcPts val="1200"/>
              </a:spcBef>
              <a:spcAft>
                <a:spcPts val="0"/>
              </a:spcAft>
              <a:buNone/>
            </a:pPr>
            <a:endParaRPr lang="fr-FR" sz="2000" dirty="0">
              <a:solidFill>
                <a:prstClr val="black"/>
              </a:solidFill>
              <a:ea typeface="Calibri"/>
            </a:endParaRPr>
          </a:p>
        </p:txBody>
      </p:sp>
      <p:sp>
        <p:nvSpPr>
          <p:cNvPr id="2" name="ZoneTexte 5">
            <a:extLst>
              <a:ext uri="{FF2B5EF4-FFF2-40B4-BE49-F238E27FC236}">
                <a16:creationId xmlns:a16="http://schemas.microsoft.com/office/drawing/2014/main" id="{89DF5453-A74E-EAC7-75A5-8B0BB5156A8D}"/>
              </a:ext>
            </a:extLst>
          </p:cNvPr>
          <p:cNvSpPr txBox="1">
            <a:spLocks noChangeArrowheads="1"/>
          </p:cNvSpPr>
          <p:nvPr/>
        </p:nvSpPr>
        <p:spPr bwMode="auto">
          <a:xfrm>
            <a:off x="1311796" y="297647"/>
            <a:ext cx="7292651" cy="954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nchor="ctr">
            <a:spAutoFit/>
          </a:bodyPr>
          <a:lstStyle>
            <a:lvl1pPr>
              <a:defRPr sz="3200">
                <a:solidFill>
                  <a:schemeClr val="tx1"/>
                </a:solidFill>
                <a:latin typeface="Arial" charset="0"/>
              </a:defRPr>
            </a:lvl1pPr>
            <a:lvl2pPr>
              <a:defRPr sz="2800">
                <a:solidFill>
                  <a:schemeClr val="tx1"/>
                </a:solidFill>
                <a:latin typeface="Arial" charset="0"/>
              </a:defRPr>
            </a:lvl2pPr>
            <a:lvl3pPr>
              <a:defRPr sz="2400">
                <a:solidFill>
                  <a:schemeClr val="tx1"/>
                </a:solidFill>
                <a:latin typeface="Arial" charset="0"/>
              </a:defRPr>
            </a:lvl3pPr>
            <a:lvl4pPr>
              <a:defRPr sz="2000">
                <a:solidFill>
                  <a:schemeClr val="tx1"/>
                </a:solidFill>
                <a:latin typeface="Arial" charset="0"/>
              </a:defRPr>
            </a:lvl4pPr>
            <a:lvl5pPr>
              <a:defRPr sz="2000">
                <a:solidFill>
                  <a:schemeClr val="tx1"/>
                </a:solidFill>
                <a:latin typeface="Arial" charset="0"/>
              </a:defRPr>
            </a:lvl5pPr>
            <a:lvl6pPr eaLnBrk="0" fontAlgn="base" hangingPunct="0">
              <a:spcAft>
                <a:spcPct val="0"/>
              </a:spcAft>
              <a:buFont typeface="Arial" charset="0"/>
              <a:buChar char="»"/>
              <a:defRPr sz="2000">
                <a:solidFill>
                  <a:schemeClr val="tx1"/>
                </a:solidFill>
                <a:latin typeface="Arial" charset="0"/>
              </a:defRPr>
            </a:lvl6pPr>
            <a:lvl7pPr eaLnBrk="0" fontAlgn="base" hangingPunct="0">
              <a:spcAft>
                <a:spcPct val="0"/>
              </a:spcAft>
              <a:buFont typeface="Arial" charset="0"/>
              <a:buChar char="»"/>
              <a:defRPr sz="2000">
                <a:solidFill>
                  <a:schemeClr val="tx1"/>
                </a:solidFill>
                <a:latin typeface="Arial" charset="0"/>
              </a:defRPr>
            </a:lvl7pPr>
            <a:lvl8pPr eaLnBrk="0" fontAlgn="base" hangingPunct="0">
              <a:spcAft>
                <a:spcPct val="0"/>
              </a:spcAft>
              <a:buFont typeface="Arial" charset="0"/>
              <a:buChar char="»"/>
              <a:defRPr sz="2000">
                <a:solidFill>
                  <a:schemeClr val="tx1"/>
                </a:solidFill>
                <a:latin typeface="Arial" charset="0"/>
              </a:defRPr>
            </a:lvl8pPr>
            <a:lvl9pPr eaLnBrk="0" fontAlgn="base" hangingPunct="0">
              <a:spcAft>
                <a:spcPct val="0"/>
              </a:spcAft>
              <a:buFont typeface="Arial" charset="0"/>
              <a:buChar char="»"/>
              <a:defRPr sz="2000">
                <a:solidFill>
                  <a:schemeClr val="tx1"/>
                </a:solidFill>
                <a:latin typeface="Arial" charset="0"/>
              </a:defRPr>
            </a:lvl9pPr>
          </a:lstStyle>
          <a:p>
            <a:r>
              <a:rPr lang="fr-FR" altLang="fr-FR" sz="2800" b="1" dirty="0">
                <a:solidFill>
                  <a:srgbClr val="FFFFFF"/>
                </a:solidFill>
              </a:rPr>
              <a:t>LE VOTE ELECTRONIQUE POUR LES ELECTIONS PROFESSIONNELLES</a:t>
            </a:r>
          </a:p>
        </p:txBody>
      </p:sp>
    </p:spTree>
    <p:extLst>
      <p:ext uri="{BB962C8B-B14F-4D97-AF65-F5344CB8AC3E}">
        <p14:creationId xmlns:p14="http://schemas.microsoft.com/office/powerpoint/2010/main" val="258571324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a:extLst>
            <a:ext uri="{FF2B5EF4-FFF2-40B4-BE49-F238E27FC236}">
              <a16:creationId xmlns:a16="http://schemas.microsoft.com/office/drawing/2014/main" id="{869003C1-F3B4-D7D1-8AE4-3B613F753255}"/>
            </a:ext>
          </a:extLst>
        </p:cNvPr>
        <p:cNvGrpSpPr/>
        <p:nvPr/>
      </p:nvGrpSpPr>
      <p:grpSpPr>
        <a:xfrm>
          <a:off x="0" y="0"/>
          <a:ext cx="0" cy="0"/>
          <a:chOff x="0" y="0"/>
          <a:chExt cx="0" cy="0"/>
        </a:xfrm>
      </p:grpSpPr>
      <p:sp>
        <p:nvSpPr>
          <p:cNvPr id="9219" name="Espace réservé du contenu 6">
            <a:extLst>
              <a:ext uri="{FF2B5EF4-FFF2-40B4-BE49-F238E27FC236}">
                <a16:creationId xmlns:a16="http://schemas.microsoft.com/office/drawing/2014/main" id="{3A11CD73-3E3F-0FFA-C13B-714F109E7438}"/>
              </a:ext>
            </a:extLst>
          </p:cNvPr>
          <p:cNvSpPr>
            <a:spLocks noGrp="1"/>
          </p:cNvSpPr>
          <p:nvPr>
            <p:ph idx="1"/>
          </p:nvPr>
        </p:nvSpPr>
        <p:spPr>
          <a:xfrm>
            <a:off x="251520" y="1772816"/>
            <a:ext cx="8674471" cy="4752975"/>
          </a:xfrm>
        </p:spPr>
        <p:txBody>
          <a:bodyPr/>
          <a:lstStyle/>
          <a:p>
            <a:pPr marL="0" indent="0" algn="ctr">
              <a:spcBef>
                <a:spcPts val="1200"/>
              </a:spcBef>
              <a:buNone/>
            </a:pPr>
            <a:endParaRPr lang="fr-FR" sz="3600" b="1" cap="all" dirty="0">
              <a:solidFill>
                <a:srgbClr val="C9004A"/>
              </a:solidFill>
              <a:cs typeface="Arial" panose="020B0604020202020204" pitchFamily="34" charset="0"/>
            </a:endParaRPr>
          </a:p>
          <a:p>
            <a:pPr marL="0" indent="0" algn="ctr">
              <a:spcBef>
                <a:spcPts val="1200"/>
              </a:spcBef>
              <a:buNone/>
            </a:pPr>
            <a:r>
              <a:rPr lang="fr-FR" sz="3600" b="1" cap="all" dirty="0">
                <a:solidFill>
                  <a:srgbClr val="C9004A"/>
                </a:solidFill>
                <a:cs typeface="Arial" panose="020B0604020202020204" pitchFamily="34" charset="0"/>
              </a:rPr>
              <a:t>Le déroulement  du vote </a:t>
            </a:r>
            <a:r>
              <a:rPr lang="fr-FR" sz="3600" b="1" cap="all" dirty="0" err="1">
                <a:solidFill>
                  <a:srgbClr val="C9004A"/>
                </a:solidFill>
                <a:cs typeface="Arial" panose="020B0604020202020204" pitchFamily="34" charset="0"/>
              </a:rPr>
              <a:t>electronique</a:t>
            </a:r>
            <a:endParaRPr lang="fr-FR" sz="3600" b="1" cap="all" dirty="0">
              <a:solidFill>
                <a:srgbClr val="C9004A"/>
              </a:solidFill>
              <a:cs typeface="Arial" panose="020B0604020202020204" pitchFamily="34" charset="0"/>
            </a:endParaRPr>
          </a:p>
          <a:p>
            <a:pPr algn="just">
              <a:spcBef>
                <a:spcPts val="1200"/>
              </a:spcBef>
              <a:spcAft>
                <a:spcPts val="0"/>
              </a:spcAft>
            </a:pPr>
            <a:endParaRPr lang="fr-FR" sz="1800" dirty="0">
              <a:solidFill>
                <a:prstClr val="black"/>
              </a:solidFill>
              <a:ea typeface="Calibri"/>
            </a:endParaRPr>
          </a:p>
          <a:p>
            <a:pPr marL="720000" lvl="0" indent="0" algn="just">
              <a:spcBef>
                <a:spcPts val="600"/>
              </a:spcBef>
              <a:spcAft>
                <a:spcPts val="0"/>
              </a:spcAft>
              <a:buNone/>
            </a:pPr>
            <a:endParaRPr lang="fr-FR" sz="1800" dirty="0">
              <a:solidFill>
                <a:prstClr val="black"/>
              </a:solidFill>
              <a:ea typeface="Calibri"/>
            </a:endParaRPr>
          </a:p>
          <a:p>
            <a:pPr algn="just">
              <a:spcBef>
                <a:spcPts val="1200"/>
              </a:spcBef>
              <a:spcAft>
                <a:spcPts val="0"/>
              </a:spcAft>
            </a:pPr>
            <a:endParaRPr lang="fr-FR" sz="1800" dirty="0">
              <a:solidFill>
                <a:prstClr val="black"/>
              </a:solidFill>
            </a:endParaRPr>
          </a:p>
          <a:p>
            <a:pPr marL="0" indent="0" algn="just">
              <a:spcBef>
                <a:spcPts val="1200"/>
              </a:spcBef>
              <a:spcAft>
                <a:spcPts val="0"/>
              </a:spcAft>
              <a:buNone/>
            </a:pPr>
            <a:endParaRPr lang="fr-FR" sz="1800" dirty="0">
              <a:solidFill>
                <a:prstClr val="black"/>
              </a:solidFill>
              <a:ea typeface="Calibri"/>
            </a:endParaRPr>
          </a:p>
          <a:p>
            <a:pPr lvl="0" algn="just">
              <a:spcBef>
                <a:spcPts val="1200"/>
              </a:spcBef>
              <a:spcAft>
                <a:spcPts val="0"/>
              </a:spcAft>
              <a:buFontTx/>
              <a:buChar char="-"/>
            </a:pPr>
            <a:endParaRPr lang="fr-FR" sz="2000" dirty="0">
              <a:solidFill>
                <a:prstClr val="black"/>
              </a:solidFill>
              <a:ea typeface="Calibri"/>
            </a:endParaRPr>
          </a:p>
          <a:p>
            <a:pPr marL="0" lvl="0" indent="0" algn="just">
              <a:spcBef>
                <a:spcPts val="1200"/>
              </a:spcBef>
              <a:spcAft>
                <a:spcPts val="0"/>
              </a:spcAft>
              <a:buNone/>
            </a:pPr>
            <a:endParaRPr lang="fr-FR" sz="2000" dirty="0">
              <a:solidFill>
                <a:prstClr val="black"/>
              </a:solidFill>
              <a:ea typeface="Calibri"/>
            </a:endParaRPr>
          </a:p>
        </p:txBody>
      </p:sp>
      <p:sp>
        <p:nvSpPr>
          <p:cNvPr id="2" name="ZoneTexte 5">
            <a:extLst>
              <a:ext uri="{FF2B5EF4-FFF2-40B4-BE49-F238E27FC236}">
                <a16:creationId xmlns:a16="http://schemas.microsoft.com/office/drawing/2014/main" id="{9C7DC851-794A-9015-6EDE-A36771ED2727}"/>
              </a:ext>
            </a:extLst>
          </p:cNvPr>
          <p:cNvSpPr txBox="1">
            <a:spLocks noChangeArrowheads="1"/>
          </p:cNvSpPr>
          <p:nvPr/>
        </p:nvSpPr>
        <p:spPr bwMode="auto">
          <a:xfrm>
            <a:off x="1311796" y="297647"/>
            <a:ext cx="7292651" cy="954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nchor="ctr">
            <a:spAutoFit/>
          </a:bodyPr>
          <a:lstStyle>
            <a:lvl1pPr>
              <a:defRPr sz="3200">
                <a:solidFill>
                  <a:schemeClr val="tx1"/>
                </a:solidFill>
                <a:latin typeface="Arial" charset="0"/>
              </a:defRPr>
            </a:lvl1pPr>
            <a:lvl2pPr>
              <a:defRPr sz="2800">
                <a:solidFill>
                  <a:schemeClr val="tx1"/>
                </a:solidFill>
                <a:latin typeface="Arial" charset="0"/>
              </a:defRPr>
            </a:lvl2pPr>
            <a:lvl3pPr>
              <a:defRPr sz="2400">
                <a:solidFill>
                  <a:schemeClr val="tx1"/>
                </a:solidFill>
                <a:latin typeface="Arial" charset="0"/>
              </a:defRPr>
            </a:lvl3pPr>
            <a:lvl4pPr>
              <a:defRPr sz="2000">
                <a:solidFill>
                  <a:schemeClr val="tx1"/>
                </a:solidFill>
                <a:latin typeface="Arial" charset="0"/>
              </a:defRPr>
            </a:lvl4pPr>
            <a:lvl5pPr>
              <a:defRPr sz="2000">
                <a:solidFill>
                  <a:schemeClr val="tx1"/>
                </a:solidFill>
                <a:latin typeface="Arial" charset="0"/>
              </a:defRPr>
            </a:lvl5pPr>
            <a:lvl6pPr eaLnBrk="0" fontAlgn="base" hangingPunct="0">
              <a:spcAft>
                <a:spcPct val="0"/>
              </a:spcAft>
              <a:buFont typeface="Arial" charset="0"/>
              <a:buChar char="»"/>
              <a:defRPr sz="2000">
                <a:solidFill>
                  <a:schemeClr val="tx1"/>
                </a:solidFill>
                <a:latin typeface="Arial" charset="0"/>
              </a:defRPr>
            </a:lvl6pPr>
            <a:lvl7pPr eaLnBrk="0" fontAlgn="base" hangingPunct="0">
              <a:spcAft>
                <a:spcPct val="0"/>
              </a:spcAft>
              <a:buFont typeface="Arial" charset="0"/>
              <a:buChar char="»"/>
              <a:defRPr sz="2000">
                <a:solidFill>
                  <a:schemeClr val="tx1"/>
                </a:solidFill>
                <a:latin typeface="Arial" charset="0"/>
              </a:defRPr>
            </a:lvl7pPr>
            <a:lvl8pPr eaLnBrk="0" fontAlgn="base" hangingPunct="0">
              <a:spcAft>
                <a:spcPct val="0"/>
              </a:spcAft>
              <a:buFont typeface="Arial" charset="0"/>
              <a:buChar char="»"/>
              <a:defRPr sz="2000">
                <a:solidFill>
                  <a:schemeClr val="tx1"/>
                </a:solidFill>
                <a:latin typeface="Arial" charset="0"/>
              </a:defRPr>
            </a:lvl8pPr>
            <a:lvl9pPr eaLnBrk="0" fontAlgn="base" hangingPunct="0">
              <a:spcAft>
                <a:spcPct val="0"/>
              </a:spcAft>
              <a:buFont typeface="Arial" charset="0"/>
              <a:buChar char="»"/>
              <a:defRPr sz="2000">
                <a:solidFill>
                  <a:schemeClr val="tx1"/>
                </a:solidFill>
                <a:latin typeface="Arial" charset="0"/>
              </a:defRPr>
            </a:lvl9pPr>
          </a:lstStyle>
          <a:p>
            <a:r>
              <a:rPr lang="fr-FR" altLang="fr-FR" sz="2800" b="1" dirty="0">
                <a:solidFill>
                  <a:srgbClr val="FFFFFF"/>
                </a:solidFill>
              </a:rPr>
              <a:t>LE VOTE ELECTRONIQUE POUR LES ELECTIONS PROFESSIONNELLES</a:t>
            </a:r>
          </a:p>
        </p:txBody>
      </p:sp>
    </p:spTree>
    <p:extLst>
      <p:ext uri="{BB962C8B-B14F-4D97-AF65-F5344CB8AC3E}">
        <p14:creationId xmlns:p14="http://schemas.microsoft.com/office/powerpoint/2010/main" val="145910882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a:extLst>
            <a:ext uri="{FF2B5EF4-FFF2-40B4-BE49-F238E27FC236}">
              <a16:creationId xmlns:a16="http://schemas.microsoft.com/office/drawing/2014/main" id="{CF49912F-5D07-B4DD-A6D0-42A278AC8934}"/>
            </a:ext>
          </a:extLst>
        </p:cNvPr>
        <p:cNvGrpSpPr/>
        <p:nvPr/>
      </p:nvGrpSpPr>
      <p:grpSpPr>
        <a:xfrm>
          <a:off x="0" y="0"/>
          <a:ext cx="0" cy="0"/>
          <a:chOff x="0" y="0"/>
          <a:chExt cx="0" cy="0"/>
        </a:xfrm>
      </p:grpSpPr>
      <p:sp>
        <p:nvSpPr>
          <p:cNvPr id="9219" name="Espace réservé du contenu 6">
            <a:extLst>
              <a:ext uri="{FF2B5EF4-FFF2-40B4-BE49-F238E27FC236}">
                <a16:creationId xmlns:a16="http://schemas.microsoft.com/office/drawing/2014/main" id="{EC5EED6C-18E7-5971-64BD-A76262A2836C}"/>
              </a:ext>
            </a:extLst>
          </p:cNvPr>
          <p:cNvSpPr>
            <a:spLocks noGrp="1"/>
          </p:cNvSpPr>
          <p:nvPr>
            <p:ph idx="1"/>
          </p:nvPr>
        </p:nvSpPr>
        <p:spPr>
          <a:xfrm>
            <a:off x="323529" y="1700808"/>
            <a:ext cx="8424936" cy="4824983"/>
          </a:xfrm>
        </p:spPr>
        <p:txBody>
          <a:bodyPr/>
          <a:lstStyle/>
          <a:p>
            <a:pPr marL="0" indent="0">
              <a:spcBef>
                <a:spcPts val="1200"/>
              </a:spcBef>
              <a:buNone/>
            </a:pPr>
            <a:r>
              <a:rPr lang="fr-FR" sz="2000" b="1" dirty="0">
                <a:solidFill>
                  <a:srgbClr val="C9004A"/>
                </a:solidFill>
                <a:cs typeface="Arial" panose="020B0604020202020204" pitchFamily="34" charset="0"/>
              </a:rPr>
              <a:t>L’ouverture du scrutin</a:t>
            </a:r>
          </a:p>
          <a:p>
            <a:pPr algn="just">
              <a:spcBef>
                <a:spcPts val="1200"/>
              </a:spcBef>
            </a:pPr>
            <a:r>
              <a:rPr lang="fr-FR" sz="1600" dirty="0"/>
              <a:t>Avant le début des opérations de scellement, il est procédé à des tests du système de vote et de dépouillement sous le contrôle de la collectivité et des délégués de liste </a:t>
            </a:r>
          </a:p>
          <a:p>
            <a:pPr algn="just">
              <a:spcBef>
                <a:spcPts val="1200"/>
              </a:spcBef>
            </a:pPr>
            <a:r>
              <a:rPr lang="fr-FR" sz="1600" dirty="0"/>
              <a:t>Le bureau de vote électronique procède à la répartition des clés de chiffrement et s’assure que toutes les opérations de contrôle, d’expertise, etc. ont été effectuées </a:t>
            </a:r>
          </a:p>
          <a:p>
            <a:pPr algn="just">
              <a:spcBef>
                <a:spcPts val="1200"/>
              </a:spcBef>
            </a:pPr>
            <a:r>
              <a:rPr lang="fr-FR" sz="1600" dirty="0"/>
              <a:t>Chaque détenteur de clés en est responsable</a:t>
            </a:r>
          </a:p>
          <a:p>
            <a:pPr marL="0" indent="0">
              <a:spcBef>
                <a:spcPts val="1200"/>
              </a:spcBef>
              <a:buNone/>
            </a:pPr>
            <a:r>
              <a:rPr lang="fr-FR" sz="2000" b="1" dirty="0">
                <a:solidFill>
                  <a:srgbClr val="C9004A"/>
                </a:solidFill>
                <a:cs typeface="Arial" panose="020B0604020202020204" pitchFamily="34" charset="0"/>
              </a:rPr>
              <a:t>L’accès au site de vote électronique</a:t>
            </a:r>
          </a:p>
          <a:p>
            <a:pPr marL="0" indent="0" algn="just">
              <a:spcBef>
                <a:spcPts val="1200"/>
              </a:spcBef>
              <a:buNone/>
            </a:pPr>
            <a:r>
              <a:rPr lang="fr-FR" sz="1600" dirty="0"/>
              <a:t>Le vote électronique peut s’effectuer 24h/24h à partir de tout poste informatique / smartphone connecté à Internet :</a:t>
            </a:r>
          </a:p>
          <a:p>
            <a:pPr lvl="1" algn="just">
              <a:spcBef>
                <a:spcPts val="600"/>
              </a:spcBef>
              <a:buFontTx/>
              <a:buChar char="-"/>
            </a:pPr>
            <a:r>
              <a:rPr lang="fr-FR" sz="1600" dirty="0"/>
              <a:t>Sur le lieu de travail pendant les heures de service (local aménagé)</a:t>
            </a:r>
          </a:p>
          <a:p>
            <a:pPr lvl="1" algn="just">
              <a:spcBef>
                <a:spcPts val="600"/>
              </a:spcBef>
              <a:buFontTx/>
              <a:buChar char="-"/>
            </a:pPr>
            <a:r>
              <a:rPr lang="fr-FR" sz="1600" dirty="0"/>
              <a:t>A distance </a:t>
            </a:r>
          </a:p>
          <a:p>
            <a:pPr lvl="1" algn="just">
              <a:spcBef>
                <a:spcPts val="600"/>
              </a:spcBef>
              <a:buFontTx/>
              <a:buChar char="-"/>
            </a:pPr>
            <a:r>
              <a:rPr lang="fr-FR" sz="1600" dirty="0"/>
              <a:t>Pendant une période qui ne peut être inférieure à 72h et qui ne peut être supérieure à 8 jours</a:t>
            </a:r>
          </a:p>
          <a:p>
            <a:pPr marL="0" indent="0" algn="just">
              <a:spcBef>
                <a:spcPts val="1200"/>
              </a:spcBef>
              <a:buNone/>
            </a:pPr>
            <a:endParaRPr lang="fr-FR" sz="1600" dirty="0"/>
          </a:p>
          <a:p>
            <a:pPr algn="just">
              <a:spcBef>
                <a:spcPts val="1200"/>
              </a:spcBef>
              <a:spcAft>
                <a:spcPts val="0"/>
              </a:spcAft>
            </a:pPr>
            <a:endParaRPr lang="fr-FR" sz="1800" dirty="0">
              <a:solidFill>
                <a:prstClr val="black"/>
              </a:solidFill>
              <a:ea typeface="Calibri"/>
            </a:endParaRPr>
          </a:p>
          <a:p>
            <a:pPr marL="720000" lvl="0" indent="0" algn="just">
              <a:spcBef>
                <a:spcPts val="600"/>
              </a:spcBef>
              <a:spcAft>
                <a:spcPts val="0"/>
              </a:spcAft>
              <a:buNone/>
            </a:pPr>
            <a:endParaRPr lang="fr-FR" sz="1800" dirty="0">
              <a:solidFill>
                <a:prstClr val="black"/>
              </a:solidFill>
              <a:ea typeface="Calibri"/>
            </a:endParaRPr>
          </a:p>
          <a:p>
            <a:pPr algn="just">
              <a:spcBef>
                <a:spcPts val="1200"/>
              </a:spcBef>
              <a:spcAft>
                <a:spcPts val="0"/>
              </a:spcAft>
            </a:pPr>
            <a:endParaRPr lang="fr-FR" sz="1800" dirty="0">
              <a:solidFill>
                <a:prstClr val="black"/>
              </a:solidFill>
            </a:endParaRPr>
          </a:p>
          <a:p>
            <a:pPr marL="0" indent="0" algn="just">
              <a:spcBef>
                <a:spcPts val="1200"/>
              </a:spcBef>
              <a:spcAft>
                <a:spcPts val="0"/>
              </a:spcAft>
              <a:buNone/>
            </a:pPr>
            <a:endParaRPr lang="fr-FR" sz="1800" dirty="0">
              <a:solidFill>
                <a:prstClr val="black"/>
              </a:solidFill>
              <a:ea typeface="Calibri"/>
            </a:endParaRPr>
          </a:p>
          <a:p>
            <a:pPr lvl="0" algn="just">
              <a:spcBef>
                <a:spcPts val="1200"/>
              </a:spcBef>
              <a:spcAft>
                <a:spcPts val="0"/>
              </a:spcAft>
              <a:buFontTx/>
              <a:buChar char="-"/>
            </a:pPr>
            <a:endParaRPr lang="fr-FR" sz="2000" dirty="0">
              <a:solidFill>
                <a:prstClr val="black"/>
              </a:solidFill>
              <a:ea typeface="Calibri"/>
            </a:endParaRPr>
          </a:p>
          <a:p>
            <a:pPr marL="0" lvl="0" indent="0" algn="just">
              <a:spcBef>
                <a:spcPts val="1200"/>
              </a:spcBef>
              <a:spcAft>
                <a:spcPts val="0"/>
              </a:spcAft>
              <a:buNone/>
            </a:pPr>
            <a:endParaRPr lang="fr-FR" sz="2000" dirty="0">
              <a:solidFill>
                <a:prstClr val="black"/>
              </a:solidFill>
              <a:ea typeface="Calibri"/>
            </a:endParaRPr>
          </a:p>
        </p:txBody>
      </p:sp>
      <p:sp>
        <p:nvSpPr>
          <p:cNvPr id="2" name="ZoneTexte 5">
            <a:extLst>
              <a:ext uri="{FF2B5EF4-FFF2-40B4-BE49-F238E27FC236}">
                <a16:creationId xmlns:a16="http://schemas.microsoft.com/office/drawing/2014/main" id="{DCB4F980-9E2B-8208-DD3E-7FAF76B27E76}"/>
              </a:ext>
            </a:extLst>
          </p:cNvPr>
          <p:cNvSpPr txBox="1">
            <a:spLocks noChangeArrowheads="1"/>
          </p:cNvSpPr>
          <p:nvPr/>
        </p:nvSpPr>
        <p:spPr bwMode="auto">
          <a:xfrm>
            <a:off x="1311796" y="297647"/>
            <a:ext cx="7292651" cy="954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nchor="ctr">
            <a:spAutoFit/>
          </a:bodyPr>
          <a:lstStyle>
            <a:lvl1pPr>
              <a:defRPr sz="3200">
                <a:solidFill>
                  <a:schemeClr val="tx1"/>
                </a:solidFill>
                <a:latin typeface="Arial" charset="0"/>
              </a:defRPr>
            </a:lvl1pPr>
            <a:lvl2pPr>
              <a:defRPr sz="2800">
                <a:solidFill>
                  <a:schemeClr val="tx1"/>
                </a:solidFill>
                <a:latin typeface="Arial" charset="0"/>
              </a:defRPr>
            </a:lvl2pPr>
            <a:lvl3pPr>
              <a:defRPr sz="2400">
                <a:solidFill>
                  <a:schemeClr val="tx1"/>
                </a:solidFill>
                <a:latin typeface="Arial" charset="0"/>
              </a:defRPr>
            </a:lvl3pPr>
            <a:lvl4pPr>
              <a:defRPr sz="2000">
                <a:solidFill>
                  <a:schemeClr val="tx1"/>
                </a:solidFill>
                <a:latin typeface="Arial" charset="0"/>
              </a:defRPr>
            </a:lvl4pPr>
            <a:lvl5pPr>
              <a:defRPr sz="2000">
                <a:solidFill>
                  <a:schemeClr val="tx1"/>
                </a:solidFill>
                <a:latin typeface="Arial" charset="0"/>
              </a:defRPr>
            </a:lvl5pPr>
            <a:lvl6pPr eaLnBrk="0" fontAlgn="base" hangingPunct="0">
              <a:spcAft>
                <a:spcPct val="0"/>
              </a:spcAft>
              <a:buFont typeface="Arial" charset="0"/>
              <a:buChar char="»"/>
              <a:defRPr sz="2000">
                <a:solidFill>
                  <a:schemeClr val="tx1"/>
                </a:solidFill>
                <a:latin typeface="Arial" charset="0"/>
              </a:defRPr>
            </a:lvl6pPr>
            <a:lvl7pPr eaLnBrk="0" fontAlgn="base" hangingPunct="0">
              <a:spcAft>
                <a:spcPct val="0"/>
              </a:spcAft>
              <a:buFont typeface="Arial" charset="0"/>
              <a:buChar char="»"/>
              <a:defRPr sz="2000">
                <a:solidFill>
                  <a:schemeClr val="tx1"/>
                </a:solidFill>
                <a:latin typeface="Arial" charset="0"/>
              </a:defRPr>
            </a:lvl7pPr>
            <a:lvl8pPr eaLnBrk="0" fontAlgn="base" hangingPunct="0">
              <a:spcAft>
                <a:spcPct val="0"/>
              </a:spcAft>
              <a:buFont typeface="Arial" charset="0"/>
              <a:buChar char="»"/>
              <a:defRPr sz="2000">
                <a:solidFill>
                  <a:schemeClr val="tx1"/>
                </a:solidFill>
                <a:latin typeface="Arial" charset="0"/>
              </a:defRPr>
            </a:lvl8pPr>
            <a:lvl9pPr eaLnBrk="0" fontAlgn="base" hangingPunct="0">
              <a:spcAft>
                <a:spcPct val="0"/>
              </a:spcAft>
              <a:buFont typeface="Arial" charset="0"/>
              <a:buChar char="»"/>
              <a:defRPr sz="2000">
                <a:solidFill>
                  <a:schemeClr val="tx1"/>
                </a:solidFill>
                <a:latin typeface="Arial" charset="0"/>
              </a:defRPr>
            </a:lvl9pPr>
          </a:lstStyle>
          <a:p>
            <a:r>
              <a:rPr lang="fr-FR" altLang="fr-FR" sz="2800" b="1" dirty="0">
                <a:solidFill>
                  <a:srgbClr val="FFFFFF"/>
                </a:solidFill>
              </a:rPr>
              <a:t>LE VOTE ELECTRONIQUE POUR LES ELECTIONS PROFESSIONNELLES</a:t>
            </a:r>
          </a:p>
        </p:txBody>
      </p:sp>
    </p:spTree>
    <p:extLst>
      <p:ext uri="{BB962C8B-B14F-4D97-AF65-F5344CB8AC3E}">
        <p14:creationId xmlns:p14="http://schemas.microsoft.com/office/powerpoint/2010/main" val="57930952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a:extLst>
            <a:ext uri="{FF2B5EF4-FFF2-40B4-BE49-F238E27FC236}">
              <a16:creationId xmlns:a16="http://schemas.microsoft.com/office/drawing/2014/main" id="{E53DB270-80F8-D887-4C5C-55286DF53D2B}"/>
            </a:ext>
          </a:extLst>
        </p:cNvPr>
        <p:cNvGrpSpPr/>
        <p:nvPr/>
      </p:nvGrpSpPr>
      <p:grpSpPr>
        <a:xfrm>
          <a:off x="0" y="0"/>
          <a:ext cx="0" cy="0"/>
          <a:chOff x="0" y="0"/>
          <a:chExt cx="0" cy="0"/>
        </a:xfrm>
      </p:grpSpPr>
      <p:sp>
        <p:nvSpPr>
          <p:cNvPr id="9219" name="Espace réservé du contenu 6">
            <a:extLst>
              <a:ext uri="{FF2B5EF4-FFF2-40B4-BE49-F238E27FC236}">
                <a16:creationId xmlns:a16="http://schemas.microsoft.com/office/drawing/2014/main" id="{03217FB8-A54E-AE26-B4CD-72C5616E75D9}"/>
              </a:ext>
            </a:extLst>
          </p:cNvPr>
          <p:cNvSpPr>
            <a:spLocks noGrp="1"/>
          </p:cNvSpPr>
          <p:nvPr>
            <p:ph idx="1"/>
          </p:nvPr>
        </p:nvSpPr>
        <p:spPr>
          <a:xfrm>
            <a:off x="467545" y="1700808"/>
            <a:ext cx="8280920" cy="4824983"/>
          </a:xfrm>
        </p:spPr>
        <p:txBody>
          <a:bodyPr/>
          <a:lstStyle/>
          <a:p>
            <a:pPr marL="0" indent="0">
              <a:spcBef>
                <a:spcPts val="1200"/>
              </a:spcBef>
              <a:buNone/>
            </a:pPr>
            <a:r>
              <a:rPr lang="fr-FR" sz="2000" b="1" dirty="0">
                <a:solidFill>
                  <a:srgbClr val="C9004A"/>
                </a:solidFill>
                <a:cs typeface="Arial" panose="020B0604020202020204" pitchFamily="34" charset="0"/>
              </a:rPr>
              <a:t>L’expression du vote</a:t>
            </a:r>
          </a:p>
          <a:p>
            <a:pPr algn="just">
              <a:spcBef>
                <a:spcPts val="1200"/>
              </a:spcBef>
              <a:buFont typeface="+mj-lt"/>
              <a:buAutoNum type="arabicPeriod"/>
            </a:pPr>
            <a:r>
              <a:rPr lang="fr-FR" sz="1600" dirty="0"/>
              <a:t>La connexion de l’électeur au système au vote se fait par le moyen d’authentification transmis. </a:t>
            </a:r>
          </a:p>
          <a:p>
            <a:pPr algn="just">
              <a:spcBef>
                <a:spcPts val="1200"/>
              </a:spcBef>
              <a:buFont typeface="+mj-lt"/>
              <a:buAutoNum type="arabicPeriod"/>
            </a:pPr>
            <a:r>
              <a:rPr lang="fr-FR" sz="1600" dirty="0"/>
              <a:t>L’électeur accède aux listes de candidats présentés par les OS. </a:t>
            </a:r>
          </a:p>
          <a:p>
            <a:pPr algn="just">
              <a:spcBef>
                <a:spcPts val="1200"/>
              </a:spcBef>
              <a:buFont typeface="+mj-lt"/>
              <a:buAutoNum type="arabicPeriod"/>
            </a:pPr>
            <a:r>
              <a:rPr lang="fr-FR" sz="1600" dirty="0"/>
              <a:t>L’électeur procède au vote qui </a:t>
            </a:r>
            <a:r>
              <a:rPr lang="fr-FR" altLang="fr-FR" sz="1600" dirty="0"/>
              <a:t>doit apparaître à l’écran clairement et doit pouvoir être modifié avant validation. </a:t>
            </a:r>
            <a:r>
              <a:rPr lang="fr-FR" sz="1600" dirty="0"/>
              <a:t>Le vote blanc est possible techniquement. </a:t>
            </a:r>
          </a:p>
          <a:p>
            <a:pPr algn="just">
              <a:spcBef>
                <a:spcPts val="1200"/>
              </a:spcBef>
              <a:buFont typeface="+mj-lt"/>
              <a:buAutoNum type="arabicPeriod"/>
            </a:pPr>
            <a:r>
              <a:rPr lang="fr-FR" altLang="fr-FR" sz="1600" dirty="0"/>
              <a:t>Toute modification est interdite après le vote. </a:t>
            </a:r>
          </a:p>
          <a:p>
            <a:pPr algn="just">
              <a:spcBef>
                <a:spcPts val="1200"/>
              </a:spcBef>
              <a:buFont typeface="+mj-lt"/>
              <a:buAutoNum type="arabicPeriod"/>
            </a:pPr>
            <a:r>
              <a:rPr lang="fr-FR" altLang="fr-FR" sz="1600" dirty="0"/>
              <a:t>Le vote et l’émargement font l’objet d’un accusé réception pour l’électeur. </a:t>
            </a:r>
          </a:p>
          <a:p>
            <a:pPr marL="0" indent="0" algn="just">
              <a:buFontTx/>
              <a:buNone/>
            </a:pPr>
            <a:endParaRPr lang="fr-FR" altLang="fr-FR" sz="1600" dirty="0"/>
          </a:p>
          <a:p>
            <a:pPr marL="0" indent="0" algn="just">
              <a:buFontTx/>
              <a:buNone/>
            </a:pPr>
            <a:r>
              <a:rPr lang="fr-FR" altLang="fr-FR" sz="1600" dirty="0"/>
              <a:t>Le suffrage exprimé est anonyme et chiffré par le système jusqu’au dépouillement. </a:t>
            </a:r>
          </a:p>
          <a:p>
            <a:pPr marL="0" indent="0" algn="just">
              <a:buFontTx/>
              <a:buNone/>
            </a:pPr>
            <a:endParaRPr lang="fr-FR" altLang="fr-FR" sz="1600" dirty="0"/>
          </a:p>
          <a:p>
            <a:pPr marL="0" indent="0" algn="just">
              <a:buFontTx/>
              <a:buNone/>
            </a:pPr>
            <a:r>
              <a:rPr lang="fr-FR" altLang="fr-FR" sz="1600" dirty="0"/>
              <a:t>L’émargement fait l’objet d’un horodatage. </a:t>
            </a:r>
          </a:p>
          <a:p>
            <a:pPr marL="0" indent="0" algn="just">
              <a:buFontTx/>
              <a:buNone/>
            </a:pPr>
            <a:endParaRPr lang="fr-FR" altLang="fr-FR" sz="1600" dirty="0"/>
          </a:p>
          <a:p>
            <a:pPr marL="0" indent="0" algn="just">
              <a:buFontTx/>
              <a:buNone/>
            </a:pPr>
            <a:endParaRPr lang="fr-FR" altLang="fr-FR" sz="1600" dirty="0"/>
          </a:p>
          <a:p>
            <a:pPr algn="just">
              <a:spcBef>
                <a:spcPts val="1200"/>
              </a:spcBef>
              <a:buFont typeface="+mj-lt"/>
              <a:buAutoNum type="arabicPeriod"/>
            </a:pPr>
            <a:endParaRPr lang="fr-FR" sz="1600" dirty="0"/>
          </a:p>
          <a:p>
            <a:pPr algn="just">
              <a:spcBef>
                <a:spcPts val="1200"/>
              </a:spcBef>
            </a:pPr>
            <a:endParaRPr lang="fr-FR" sz="1600" dirty="0"/>
          </a:p>
          <a:p>
            <a:pPr algn="just">
              <a:spcBef>
                <a:spcPts val="1200"/>
              </a:spcBef>
            </a:pPr>
            <a:endParaRPr lang="fr-FR" sz="1600" dirty="0"/>
          </a:p>
          <a:p>
            <a:pPr marL="0" indent="0" algn="just">
              <a:spcBef>
                <a:spcPts val="1200"/>
              </a:spcBef>
              <a:buNone/>
            </a:pPr>
            <a:endParaRPr lang="fr-FR" sz="1600" dirty="0"/>
          </a:p>
          <a:p>
            <a:pPr algn="just">
              <a:spcBef>
                <a:spcPts val="1200"/>
              </a:spcBef>
              <a:spcAft>
                <a:spcPts val="0"/>
              </a:spcAft>
            </a:pPr>
            <a:endParaRPr lang="fr-FR" sz="1800" dirty="0">
              <a:solidFill>
                <a:prstClr val="black"/>
              </a:solidFill>
              <a:ea typeface="Calibri"/>
            </a:endParaRPr>
          </a:p>
          <a:p>
            <a:pPr marL="720000" lvl="0" indent="0" algn="just">
              <a:spcBef>
                <a:spcPts val="600"/>
              </a:spcBef>
              <a:spcAft>
                <a:spcPts val="0"/>
              </a:spcAft>
              <a:buNone/>
            </a:pPr>
            <a:endParaRPr lang="fr-FR" sz="1800" dirty="0">
              <a:solidFill>
                <a:prstClr val="black"/>
              </a:solidFill>
              <a:ea typeface="Calibri"/>
            </a:endParaRPr>
          </a:p>
          <a:p>
            <a:pPr algn="just">
              <a:spcBef>
                <a:spcPts val="1200"/>
              </a:spcBef>
              <a:spcAft>
                <a:spcPts val="0"/>
              </a:spcAft>
            </a:pPr>
            <a:endParaRPr lang="fr-FR" sz="1800" dirty="0">
              <a:solidFill>
                <a:prstClr val="black"/>
              </a:solidFill>
            </a:endParaRPr>
          </a:p>
          <a:p>
            <a:pPr marL="0" indent="0" algn="just">
              <a:spcBef>
                <a:spcPts val="1200"/>
              </a:spcBef>
              <a:spcAft>
                <a:spcPts val="0"/>
              </a:spcAft>
              <a:buNone/>
            </a:pPr>
            <a:endParaRPr lang="fr-FR" sz="1800" dirty="0">
              <a:solidFill>
                <a:prstClr val="black"/>
              </a:solidFill>
              <a:ea typeface="Calibri"/>
            </a:endParaRPr>
          </a:p>
          <a:p>
            <a:pPr lvl="0" algn="just">
              <a:spcBef>
                <a:spcPts val="1200"/>
              </a:spcBef>
              <a:spcAft>
                <a:spcPts val="0"/>
              </a:spcAft>
              <a:buFontTx/>
              <a:buChar char="-"/>
            </a:pPr>
            <a:endParaRPr lang="fr-FR" sz="2000" dirty="0">
              <a:solidFill>
                <a:prstClr val="black"/>
              </a:solidFill>
              <a:ea typeface="Calibri"/>
            </a:endParaRPr>
          </a:p>
          <a:p>
            <a:pPr marL="0" lvl="0" indent="0" algn="just">
              <a:spcBef>
                <a:spcPts val="1200"/>
              </a:spcBef>
              <a:spcAft>
                <a:spcPts val="0"/>
              </a:spcAft>
              <a:buNone/>
            </a:pPr>
            <a:endParaRPr lang="fr-FR" sz="2000" dirty="0">
              <a:solidFill>
                <a:prstClr val="black"/>
              </a:solidFill>
              <a:ea typeface="Calibri"/>
            </a:endParaRPr>
          </a:p>
        </p:txBody>
      </p:sp>
      <p:sp>
        <p:nvSpPr>
          <p:cNvPr id="2" name="ZoneTexte 5">
            <a:extLst>
              <a:ext uri="{FF2B5EF4-FFF2-40B4-BE49-F238E27FC236}">
                <a16:creationId xmlns:a16="http://schemas.microsoft.com/office/drawing/2014/main" id="{15ED3697-0646-BC71-25AF-CB54638A2193}"/>
              </a:ext>
            </a:extLst>
          </p:cNvPr>
          <p:cNvSpPr txBox="1">
            <a:spLocks noChangeArrowheads="1"/>
          </p:cNvSpPr>
          <p:nvPr/>
        </p:nvSpPr>
        <p:spPr bwMode="auto">
          <a:xfrm>
            <a:off x="1311796" y="297647"/>
            <a:ext cx="7292651" cy="954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nchor="ctr">
            <a:spAutoFit/>
          </a:bodyPr>
          <a:lstStyle>
            <a:lvl1pPr>
              <a:defRPr sz="3200">
                <a:solidFill>
                  <a:schemeClr val="tx1"/>
                </a:solidFill>
                <a:latin typeface="Arial" charset="0"/>
              </a:defRPr>
            </a:lvl1pPr>
            <a:lvl2pPr>
              <a:defRPr sz="2800">
                <a:solidFill>
                  <a:schemeClr val="tx1"/>
                </a:solidFill>
                <a:latin typeface="Arial" charset="0"/>
              </a:defRPr>
            </a:lvl2pPr>
            <a:lvl3pPr>
              <a:defRPr sz="2400">
                <a:solidFill>
                  <a:schemeClr val="tx1"/>
                </a:solidFill>
                <a:latin typeface="Arial" charset="0"/>
              </a:defRPr>
            </a:lvl3pPr>
            <a:lvl4pPr>
              <a:defRPr sz="2000">
                <a:solidFill>
                  <a:schemeClr val="tx1"/>
                </a:solidFill>
                <a:latin typeface="Arial" charset="0"/>
              </a:defRPr>
            </a:lvl4pPr>
            <a:lvl5pPr>
              <a:defRPr sz="2000">
                <a:solidFill>
                  <a:schemeClr val="tx1"/>
                </a:solidFill>
                <a:latin typeface="Arial" charset="0"/>
              </a:defRPr>
            </a:lvl5pPr>
            <a:lvl6pPr eaLnBrk="0" fontAlgn="base" hangingPunct="0">
              <a:spcAft>
                <a:spcPct val="0"/>
              </a:spcAft>
              <a:buFont typeface="Arial" charset="0"/>
              <a:buChar char="»"/>
              <a:defRPr sz="2000">
                <a:solidFill>
                  <a:schemeClr val="tx1"/>
                </a:solidFill>
                <a:latin typeface="Arial" charset="0"/>
              </a:defRPr>
            </a:lvl6pPr>
            <a:lvl7pPr eaLnBrk="0" fontAlgn="base" hangingPunct="0">
              <a:spcAft>
                <a:spcPct val="0"/>
              </a:spcAft>
              <a:buFont typeface="Arial" charset="0"/>
              <a:buChar char="»"/>
              <a:defRPr sz="2000">
                <a:solidFill>
                  <a:schemeClr val="tx1"/>
                </a:solidFill>
                <a:latin typeface="Arial" charset="0"/>
              </a:defRPr>
            </a:lvl7pPr>
            <a:lvl8pPr eaLnBrk="0" fontAlgn="base" hangingPunct="0">
              <a:spcAft>
                <a:spcPct val="0"/>
              </a:spcAft>
              <a:buFont typeface="Arial" charset="0"/>
              <a:buChar char="»"/>
              <a:defRPr sz="2000">
                <a:solidFill>
                  <a:schemeClr val="tx1"/>
                </a:solidFill>
                <a:latin typeface="Arial" charset="0"/>
              </a:defRPr>
            </a:lvl8pPr>
            <a:lvl9pPr eaLnBrk="0" fontAlgn="base" hangingPunct="0">
              <a:spcAft>
                <a:spcPct val="0"/>
              </a:spcAft>
              <a:buFont typeface="Arial" charset="0"/>
              <a:buChar char="»"/>
              <a:defRPr sz="2000">
                <a:solidFill>
                  <a:schemeClr val="tx1"/>
                </a:solidFill>
                <a:latin typeface="Arial" charset="0"/>
              </a:defRPr>
            </a:lvl9pPr>
          </a:lstStyle>
          <a:p>
            <a:r>
              <a:rPr lang="fr-FR" altLang="fr-FR" sz="2800" b="1" dirty="0">
                <a:solidFill>
                  <a:srgbClr val="FFFFFF"/>
                </a:solidFill>
              </a:rPr>
              <a:t>LE VOTE ELECTRONIQUE POUR LES ELECTIONS PROFESSIONNELLES</a:t>
            </a:r>
          </a:p>
        </p:txBody>
      </p:sp>
    </p:spTree>
    <p:extLst>
      <p:ext uri="{BB962C8B-B14F-4D97-AF65-F5344CB8AC3E}">
        <p14:creationId xmlns:p14="http://schemas.microsoft.com/office/powerpoint/2010/main" val="247010721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a:extLst>
            <a:ext uri="{FF2B5EF4-FFF2-40B4-BE49-F238E27FC236}">
              <a16:creationId xmlns:a16="http://schemas.microsoft.com/office/drawing/2014/main" id="{3E420130-D4FF-1955-A4EF-0C773A4D8094}"/>
            </a:ext>
          </a:extLst>
        </p:cNvPr>
        <p:cNvGrpSpPr/>
        <p:nvPr/>
      </p:nvGrpSpPr>
      <p:grpSpPr>
        <a:xfrm>
          <a:off x="0" y="0"/>
          <a:ext cx="0" cy="0"/>
          <a:chOff x="0" y="0"/>
          <a:chExt cx="0" cy="0"/>
        </a:xfrm>
      </p:grpSpPr>
      <p:sp>
        <p:nvSpPr>
          <p:cNvPr id="9219" name="Espace réservé du contenu 6">
            <a:extLst>
              <a:ext uri="{FF2B5EF4-FFF2-40B4-BE49-F238E27FC236}">
                <a16:creationId xmlns:a16="http://schemas.microsoft.com/office/drawing/2014/main" id="{7B94263E-4A76-1D53-6D5B-22E375AC99B6}"/>
              </a:ext>
            </a:extLst>
          </p:cNvPr>
          <p:cNvSpPr>
            <a:spLocks noGrp="1"/>
          </p:cNvSpPr>
          <p:nvPr>
            <p:ph idx="1"/>
          </p:nvPr>
        </p:nvSpPr>
        <p:spPr>
          <a:xfrm>
            <a:off x="251520" y="1700808"/>
            <a:ext cx="8674471" cy="4824983"/>
          </a:xfrm>
        </p:spPr>
        <p:txBody>
          <a:bodyPr/>
          <a:lstStyle/>
          <a:p>
            <a:pPr marL="0" indent="0">
              <a:spcBef>
                <a:spcPts val="1200"/>
              </a:spcBef>
              <a:buNone/>
            </a:pPr>
            <a:r>
              <a:rPr lang="fr-FR" sz="2000" b="1" dirty="0">
                <a:solidFill>
                  <a:srgbClr val="C9004A"/>
                </a:solidFill>
                <a:cs typeface="Arial" panose="020B0604020202020204" pitchFamily="34" charset="0"/>
              </a:rPr>
              <a:t>Le centre d’assistance et le réassort</a:t>
            </a:r>
          </a:p>
          <a:p>
            <a:pPr>
              <a:spcBef>
                <a:spcPts val="1200"/>
              </a:spcBef>
            </a:pPr>
            <a:r>
              <a:rPr lang="fr-FR" sz="1600" dirty="0"/>
              <a:t>L’autorité organisatrice doit mettre en place un centre d’assistance chargé de répondre aux électeurs afin de les aider dans l’accomplissement des opérations électorales pendant toute la période de vote. </a:t>
            </a:r>
          </a:p>
          <a:p>
            <a:pPr>
              <a:spcBef>
                <a:spcPts val="1200"/>
              </a:spcBef>
            </a:pPr>
            <a:r>
              <a:rPr lang="fr-FR" sz="1600" dirty="0"/>
              <a:t>Le centre d’assistance informe les électeurs sur la procédure de réassort en cas de perte des codes / identifiants (ex ci-dessous)</a:t>
            </a:r>
          </a:p>
          <a:p>
            <a:pPr>
              <a:spcBef>
                <a:spcPts val="1200"/>
              </a:spcBef>
            </a:pPr>
            <a:endParaRPr lang="fr-FR" sz="1600" dirty="0"/>
          </a:p>
          <a:p>
            <a:pPr>
              <a:spcBef>
                <a:spcPts val="1200"/>
              </a:spcBef>
            </a:pPr>
            <a:endParaRPr lang="fr-FR" sz="1600" dirty="0"/>
          </a:p>
          <a:p>
            <a:pPr>
              <a:spcBef>
                <a:spcPts val="1200"/>
              </a:spcBef>
            </a:pPr>
            <a:endParaRPr lang="fr-FR" sz="1600" dirty="0"/>
          </a:p>
          <a:p>
            <a:pPr>
              <a:spcBef>
                <a:spcPts val="2400"/>
              </a:spcBef>
            </a:pPr>
            <a:r>
              <a:rPr lang="fr-FR" sz="1600" dirty="0"/>
              <a:t>Le centre d’assistance est aussi chargé de répondre aux membres des bureaux de vote (BVE) et aux représentants des organisations syndicales participant au scrutin.</a:t>
            </a:r>
          </a:p>
          <a:p>
            <a:pPr>
              <a:spcBef>
                <a:spcPts val="1200"/>
              </a:spcBef>
            </a:pPr>
            <a:r>
              <a:rPr lang="fr-FR" sz="1600" dirty="0"/>
              <a:t>Les modalités de fonctionnement et les horaires du centre d’appel doivent être fixés par arrêté. </a:t>
            </a:r>
          </a:p>
          <a:p>
            <a:pPr marL="0" indent="0" algn="just">
              <a:buFontTx/>
              <a:buNone/>
            </a:pPr>
            <a:endParaRPr lang="fr-FR" altLang="fr-FR" sz="1600" dirty="0"/>
          </a:p>
          <a:p>
            <a:pPr marL="0" indent="0" algn="just">
              <a:buFontTx/>
              <a:buNone/>
            </a:pPr>
            <a:endParaRPr lang="fr-FR" altLang="fr-FR" sz="1600" dirty="0"/>
          </a:p>
          <a:p>
            <a:pPr marL="0" indent="0" algn="just">
              <a:buFontTx/>
              <a:buNone/>
            </a:pPr>
            <a:endParaRPr lang="fr-FR" altLang="fr-FR" sz="1600" dirty="0"/>
          </a:p>
          <a:p>
            <a:pPr algn="just">
              <a:spcBef>
                <a:spcPts val="1200"/>
              </a:spcBef>
              <a:buFont typeface="+mj-lt"/>
              <a:buAutoNum type="arabicPeriod"/>
            </a:pPr>
            <a:endParaRPr lang="fr-FR" sz="1600" dirty="0"/>
          </a:p>
          <a:p>
            <a:pPr algn="just">
              <a:spcBef>
                <a:spcPts val="1200"/>
              </a:spcBef>
            </a:pPr>
            <a:endParaRPr lang="fr-FR" sz="1600" dirty="0"/>
          </a:p>
          <a:p>
            <a:pPr algn="just">
              <a:spcBef>
                <a:spcPts val="1200"/>
              </a:spcBef>
            </a:pPr>
            <a:endParaRPr lang="fr-FR" sz="1600" dirty="0"/>
          </a:p>
          <a:p>
            <a:pPr marL="0" indent="0" algn="just">
              <a:spcBef>
                <a:spcPts val="1200"/>
              </a:spcBef>
              <a:buNone/>
            </a:pPr>
            <a:endParaRPr lang="fr-FR" sz="1600" dirty="0"/>
          </a:p>
          <a:p>
            <a:pPr algn="just">
              <a:spcBef>
                <a:spcPts val="1200"/>
              </a:spcBef>
              <a:spcAft>
                <a:spcPts val="0"/>
              </a:spcAft>
            </a:pPr>
            <a:endParaRPr lang="fr-FR" sz="1800" dirty="0">
              <a:solidFill>
                <a:prstClr val="black"/>
              </a:solidFill>
              <a:ea typeface="Calibri"/>
            </a:endParaRPr>
          </a:p>
          <a:p>
            <a:pPr marL="720000" lvl="0" indent="0" algn="just">
              <a:spcBef>
                <a:spcPts val="600"/>
              </a:spcBef>
              <a:spcAft>
                <a:spcPts val="0"/>
              </a:spcAft>
              <a:buNone/>
            </a:pPr>
            <a:endParaRPr lang="fr-FR" sz="1800" dirty="0">
              <a:solidFill>
                <a:prstClr val="black"/>
              </a:solidFill>
              <a:ea typeface="Calibri"/>
            </a:endParaRPr>
          </a:p>
          <a:p>
            <a:pPr algn="just">
              <a:spcBef>
                <a:spcPts val="1200"/>
              </a:spcBef>
              <a:spcAft>
                <a:spcPts val="0"/>
              </a:spcAft>
            </a:pPr>
            <a:endParaRPr lang="fr-FR" sz="1800" dirty="0">
              <a:solidFill>
                <a:prstClr val="black"/>
              </a:solidFill>
            </a:endParaRPr>
          </a:p>
          <a:p>
            <a:pPr marL="0" indent="0" algn="just">
              <a:spcBef>
                <a:spcPts val="1200"/>
              </a:spcBef>
              <a:spcAft>
                <a:spcPts val="0"/>
              </a:spcAft>
              <a:buNone/>
            </a:pPr>
            <a:endParaRPr lang="fr-FR" sz="1800" dirty="0">
              <a:solidFill>
                <a:prstClr val="black"/>
              </a:solidFill>
              <a:ea typeface="Calibri"/>
            </a:endParaRPr>
          </a:p>
          <a:p>
            <a:pPr lvl="0" algn="just">
              <a:spcBef>
                <a:spcPts val="1200"/>
              </a:spcBef>
              <a:spcAft>
                <a:spcPts val="0"/>
              </a:spcAft>
              <a:buFontTx/>
              <a:buChar char="-"/>
            </a:pPr>
            <a:endParaRPr lang="fr-FR" sz="2000" dirty="0">
              <a:solidFill>
                <a:prstClr val="black"/>
              </a:solidFill>
              <a:ea typeface="Calibri"/>
            </a:endParaRPr>
          </a:p>
          <a:p>
            <a:pPr marL="0" lvl="0" indent="0" algn="just">
              <a:spcBef>
                <a:spcPts val="1200"/>
              </a:spcBef>
              <a:spcAft>
                <a:spcPts val="0"/>
              </a:spcAft>
              <a:buNone/>
            </a:pPr>
            <a:endParaRPr lang="fr-FR" sz="2000" dirty="0">
              <a:solidFill>
                <a:prstClr val="black"/>
              </a:solidFill>
              <a:ea typeface="Calibri"/>
            </a:endParaRPr>
          </a:p>
        </p:txBody>
      </p:sp>
      <p:sp>
        <p:nvSpPr>
          <p:cNvPr id="2" name="ZoneTexte 5">
            <a:extLst>
              <a:ext uri="{FF2B5EF4-FFF2-40B4-BE49-F238E27FC236}">
                <a16:creationId xmlns:a16="http://schemas.microsoft.com/office/drawing/2014/main" id="{DF7ECC99-6BAD-B11A-AF79-590C660336CD}"/>
              </a:ext>
            </a:extLst>
          </p:cNvPr>
          <p:cNvSpPr txBox="1">
            <a:spLocks noChangeArrowheads="1"/>
          </p:cNvSpPr>
          <p:nvPr/>
        </p:nvSpPr>
        <p:spPr bwMode="auto">
          <a:xfrm>
            <a:off x="1311796" y="297647"/>
            <a:ext cx="7292651" cy="954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nchor="ctr">
            <a:spAutoFit/>
          </a:bodyPr>
          <a:lstStyle>
            <a:lvl1pPr>
              <a:defRPr sz="3200">
                <a:solidFill>
                  <a:schemeClr val="tx1"/>
                </a:solidFill>
                <a:latin typeface="Arial" charset="0"/>
              </a:defRPr>
            </a:lvl1pPr>
            <a:lvl2pPr>
              <a:defRPr sz="2800">
                <a:solidFill>
                  <a:schemeClr val="tx1"/>
                </a:solidFill>
                <a:latin typeface="Arial" charset="0"/>
              </a:defRPr>
            </a:lvl2pPr>
            <a:lvl3pPr>
              <a:defRPr sz="2400">
                <a:solidFill>
                  <a:schemeClr val="tx1"/>
                </a:solidFill>
                <a:latin typeface="Arial" charset="0"/>
              </a:defRPr>
            </a:lvl3pPr>
            <a:lvl4pPr>
              <a:defRPr sz="2000">
                <a:solidFill>
                  <a:schemeClr val="tx1"/>
                </a:solidFill>
                <a:latin typeface="Arial" charset="0"/>
              </a:defRPr>
            </a:lvl4pPr>
            <a:lvl5pPr>
              <a:defRPr sz="2000">
                <a:solidFill>
                  <a:schemeClr val="tx1"/>
                </a:solidFill>
                <a:latin typeface="Arial" charset="0"/>
              </a:defRPr>
            </a:lvl5pPr>
            <a:lvl6pPr eaLnBrk="0" fontAlgn="base" hangingPunct="0">
              <a:spcAft>
                <a:spcPct val="0"/>
              </a:spcAft>
              <a:buFont typeface="Arial" charset="0"/>
              <a:buChar char="»"/>
              <a:defRPr sz="2000">
                <a:solidFill>
                  <a:schemeClr val="tx1"/>
                </a:solidFill>
                <a:latin typeface="Arial" charset="0"/>
              </a:defRPr>
            </a:lvl6pPr>
            <a:lvl7pPr eaLnBrk="0" fontAlgn="base" hangingPunct="0">
              <a:spcAft>
                <a:spcPct val="0"/>
              </a:spcAft>
              <a:buFont typeface="Arial" charset="0"/>
              <a:buChar char="»"/>
              <a:defRPr sz="2000">
                <a:solidFill>
                  <a:schemeClr val="tx1"/>
                </a:solidFill>
                <a:latin typeface="Arial" charset="0"/>
              </a:defRPr>
            </a:lvl7pPr>
            <a:lvl8pPr eaLnBrk="0" fontAlgn="base" hangingPunct="0">
              <a:spcAft>
                <a:spcPct val="0"/>
              </a:spcAft>
              <a:buFont typeface="Arial" charset="0"/>
              <a:buChar char="»"/>
              <a:defRPr sz="2000">
                <a:solidFill>
                  <a:schemeClr val="tx1"/>
                </a:solidFill>
                <a:latin typeface="Arial" charset="0"/>
              </a:defRPr>
            </a:lvl8pPr>
            <a:lvl9pPr eaLnBrk="0" fontAlgn="base" hangingPunct="0">
              <a:spcAft>
                <a:spcPct val="0"/>
              </a:spcAft>
              <a:buFont typeface="Arial" charset="0"/>
              <a:buChar char="»"/>
              <a:defRPr sz="2000">
                <a:solidFill>
                  <a:schemeClr val="tx1"/>
                </a:solidFill>
                <a:latin typeface="Arial" charset="0"/>
              </a:defRPr>
            </a:lvl9pPr>
          </a:lstStyle>
          <a:p>
            <a:r>
              <a:rPr lang="fr-FR" altLang="fr-FR" sz="2800" b="1" dirty="0">
                <a:solidFill>
                  <a:srgbClr val="FFFFFF"/>
                </a:solidFill>
              </a:rPr>
              <a:t>LE VOTE ELECTRONIQUE POUR LES ELECTIONS PROFESSIONNELLES</a:t>
            </a:r>
          </a:p>
        </p:txBody>
      </p:sp>
      <p:pic>
        <p:nvPicPr>
          <p:cNvPr id="5" name="Image 4" descr="Une image contenant texte, capture d’écran, Police, ligne&#10;&#10;Le contenu généré par l’IA peut être incorrect.">
            <a:extLst>
              <a:ext uri="{FF2B5EF4-FFF2-40B4-BE49-F238E27FC236}">
                <a16:creationId xmlns:a16="http://schemas.microsoft.com/office/drawing/2014/main" id="{6B2508DF-DBDF-66E2-6852-08F11B86A427}"/>
              </a:ext>
            </a:extLst>
          </p:cNvPr>
          <p:cNvPicPr>
            <a:picLocks noChangeAspect="1"/>
          </p:cNvPicPr>
          <p:nvPr/>
        </p:nvPicPr>
        <p:blipFill>
          <a:blip r:embed="rId4"/>
          <a:stretch>
            <a:fillRect/>
          </a:stretch>
        </p:blipFill>
        <p:spPr>
          <a:xfrm>
            <a:off x="1979712" y="3573016"/>
            <a:ext cx="4920544" cy="1440160"/>
          </a:xfrm>
          <a:prstGeom prst="rect">
            <a:avLst/>
          </a:prstGeom>
        </p:spPr>
      </p:pic>
    </p:spTree>
    <p:extLst>
      <p:ext uri="{BB962C8B-B14F-4D97-AF65-F5344CB8AC3E}">
        <p14:creationId xmlns:p14="http://schemas.microsoft.com/office/powerpoint/2010/main" val="107646032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a:extLst>
            <a:ext uri="{FF2B5EF4-FFF2-40B4-BE49-F238E27FC236}">
              <a16:creationId xmlns:a16="http://schemas.microsoft.com/office/drawing/2014/main" id="{8510F044-25F3-C5E1-47E7-5B6F91D72484}"/>
            </a:ext>
          </a:extLst>
        </p:cNvPr>
        <p:cNvGrpSpPr/>
        <p:nvPr/>
      </p:nvGrpSpPr>
      <p:grpSpPr>
        <a:xfrm>
          <a:off x="0" y="0"/>
          <a:ext cx="0" cy="0"/>
          <a:chOff x="0" y="0"/>
          <a:chExt cx="0" cy="0"/>
        </a:xfrm>
      </p:grpSpPr>
      <p:sp>
        <p:nvSpPr>
          <p:cNvPr id="9219" name="Espace réservé du contenu 6">
            <a:extLst>
              <a:ext uri="{FF2B5EF4-FFF2-40B4-BE49-F238E27FC236}">
                <a16:creationId xmlns:a16="http://schemas.microsoft.com/office/drawing/2014/main" id="{DDFAEA63-C8FC-1C9C-347F-5FF74DBD845D}"/>
              </a:ext>
            </a:extLst>
          </p:cNvPr>
          <p:cNvSpPr>
            <a:spLocks noGrp="1"/>
          </p:cNvSpPr>
          <p:nvPr>
            <p:ph idx="1"/>
          </p:nvPr>
        </p:nvSpPr>
        <p:spPr>
          <a:xfrm>
            <a:off x="284163" y="1700213"/>
            <a:ext cx="8362950" cy="4752975"/>
          </a:xfrm>
        </p:spPr>
        <p:txBody>
          <a:bodyPr/>
          <a:lstStyle/>
          <a:p>
            <a:pPr marL="174625" indent="-174625" eaLnBrk="1" fontAlgn="auto" hangingPunct="1">
              <a:spcBef>
                <a:spcPts val="1200"/>
              </a:spcBef>
              <a:spcAft>
                <a:spcPts val="0"/>
              </a:spcAft>
              <a:buFont typeface="Arial" panose="020B0604020202020204" pitchFamily="34" charset="0"/>
              <a:buChar char="•"/>
              <a:defRPr/>
            </a:pPr>
            <a:r>
              <a:rPr lang="fr-FR" sz="2000" b="1" dirty="0">
                <a:solidFill>
                  <a:srgbClr val="C9004A"/>
                </a:solidFill>
                <a:cs typeface="Arial" panose="020B0604020202020204" pitchFamily="34" charset="0"/>
              </a:rPr>
              <a:t>Cadre réglementaire</a:t>
            </a:r>
          </a:p>
          <a:p>
            <a:pPr lvl="1" algn="just" eaLnBrk="1" hangingPunct="1">
              <a:spcBef>
                <a:spcPts val="600"/>
              </a:spcBef>
              <a:buFont typeface="Wingdings" pitchFamily="2" charset="2"/>
              <a:buChar char="ü"/>
              <a:defRPr/>
            </a:pPr>
            <a:r>
              <a:rPr lang="fr-FR" sz="1600" dirty="0"/>
              <a:t>Loi n° 78-17 du 6 janvier 1978 relative à l'informatique, aux fichiers et aux libertés</a:t>
            </a:r>
          </a:p>
          <a:p>
            <a:pPr lvl="1" algn="just" eaLnBrk="1" hangingPunct="1">
              <a:spcBef>
                <a:spcPts val="600"/>
              </a:spcBef>
              <a:buFont typeface="Wingdings" pitchFamily="2" charset="2"/>
              <a:buChar char="ü"/>
              <a:defRPr/>
            </a:pPr>
            <a:r>
              <a:rPr lang="fr-FR" sz="1600" dirty="0"/>
              <a:t>Articles R. 211-503 à R. 211-584 du CGFP (section 6 du chapitre Ier du Livre II du code, relative au vote électronique par internet pour les élections professionnelles);</a:t>
            </a:r>
          </a:p>
          <a:p>
            <a:pPr lvl="1" algn="just" eaLnBrk="1" hangingPunct="1">
              <a:spcBef>
                <a:spcPts val="600"/>
              </a:spcBef>
              <a:buFont typeface="Wingdings" pitchFamily="2" charset="2"/>
              <a:buChar char="ü"/>
              <a:defRPr/>
            </a:pPr>
            <a:r>
              <a:rPr lang="fr-FR" sz="1600" dirty="0"/>
              <a:t>Ordonnance n° 2005-1516 du 8 décembre 2005 relative aux échanges électroniques entre les usagers et les autorités administratives et entre les autorités administratives – art. 9</a:t>
            </a:r>
          </a:p>
          <a:p>
            <a:pPr lvl="1" algn="just" eaLnBrk="1" hangingPunct="1">
              <a:spcBef>
                <a:spcPts val="600"/>
              </a:spcBef>
              <a:buFont typeface="Wingdings" pitchFamily="2" charset="2"/>
              <a:buChar char="ü"/>
              <a:defRPr/>
            </a:pPr>
            <a:r>
              <a:rPr lang="fr-FR" sz="1600" dirty="0"/>
              <a:t>Délibération CNIL n°2019-053 du 25 avril 2019 portant adoption d’une recommandation relative à la sécurité des systèmes de vote par correspondance électronique, notamment via Internet</a:t>
            </a:r>
          </a:p>
          <a:p>
            <a:pPr lvl="1" algn="just" eaLnBrk="1" hangingPunct="1">
              <a:spcBef>
                <a:spcPts val="600"/>
              </a:spcBef>
              <a:buFont typeface="Wingdings" pitchFamily="2" charset="2"/>
              <a:buChar char="ü"/>
              <a:defRPr/>
            </a:pPr>
            <a:r>
              <a:rPr lang="fr-FR" sz="1600" dirty="0"/>
              <a:t>Arrêté du 13 juin 2014 portant approbation du référentiel général de sécurité et précisant les modalités de mise en œuvre de la procédure de validation des certificats électroniques</a:t>
            </a:r>
          </a:p>
          <a:p>
            <a:pPr marL="457200" lvl="1" indent="0" eaLnBrk="1" hangingPunct="1">
              <a:spcBef>
                <a:spcPts val="600"/>
              </a:spcBef>
              <a:spcAft>
                <a:spcPts val="0"/>
              </a:spcAft>
              <a:buNone/>
              <a:defRPr/>
            </a:pPr>
            <a:endParaRPr lang="fr-FR" sz="1600" b="1" dirty="0"/>
          </a:p>
          <a:p>
            <a:pPr lvl="1" eaLnBrk="1" hangingPunct="1">
              <a:spcBef>
                <a:spcPct val="0"/>
              </a:spcBef>
              <a:buFontTx/>
              <a:buChar char="-"/>
              <a:defRPr/>
            </a:pPr>
            <a:endParaRPr lang="fr-FR" sz="1600" b="1" dirty="0"/>
          </a:p>
          <a:p>
            <a:pPr marL="174625" indent="-174625" eaLnBrk="1" fontAlgn="auto" hangingPunct="1">
              <a:spcBef>
                <a:spcPts val="600"/>
              </a:spcBef>
              <a:spcAft>
                <a:spcPts val="0"/>
              </a:spcAft>
              <a:buFont typeface="Arial" panose="020B0604020202020204" pitchFamily="34" charset="0"/>
              <a:buChar char="•"/>
              <a:defRPr/>
            </a:pPr>
            <a:endParaRPr lang="fr-FR" sz="2000" dirty="0">
              <a:solidFill>
                <a:srgbClr val="C9004A"/>
              </a:solidFill>
              <a:cs typeface="Arial" panose="020B0604020202020204" pitchFamily="34" charset="0"/>
            </a:endParaRPr>
          </a:p>
          <a:p>
            <a:pPr marL="174625" indent="-174625" eaLnBrk="1" fontAlgn="auto" hangingPunct="1">
              <a:spcBef>
                <a:spcPts val="600"/>
              </a:spcBef>
              <a:spcAft>
                <a:spcPts val="0"/>
              </a:spcAft>
              <a:buFont typeface="Arial" panose="020B0604020202020204" pitchFamily="34" charset="0"/>
              <a:buChar char="•"/>
              <a:defRPr/>
            </a:pPr>
            <a:endParaRPr lang="fr-FR" sz="2000" dirty="0">
              <a:solidFill>
                <a:srgbClr val="C9004A"/>
              </a:solidFill>
              <a:cs typeface="Arial" panose="020B0604020202020204" pitchFamily="34" charset="0"/>
            </a:endParaRPr>
          </a:p>
          <a:p>
            <a:pPr marL="174625" indent="-174625" eaLnBrk="1" fontAlgn="auto" hangingPunct="1">
              <a:spcBef>
                <a:spcPts val="600"/>
              </a:spcBef>
              <a:spcAft>
                <a:spcPts val="0"/>
              </a:spcAft>
              <a:buFont typeface="Arial" panose="020B0604020202020204" pitchFamily="34" charset="0"/>
              <a:buChar char="•"/>
              <a:defRPr/>
            </a:pPr>
            <a:endParaRPr lang="fr-FR" sz="2000" dirty="0">
              <a:solidFill>
                <a:srgbClr val="C9004A"/>
              </a:solidFill>
              <a:cs typeface="Arial" panose="020B0604020202020204" pitchFamily="34" charset="0"/>
            </a:endParaRPr>
          </a:p>
          <a:p>
            <a:pPr marL="174625" indent="-174625" eaLnBrk="1" fontAlgn="auto" hangingPunct="1">
              <a:spcBef>
                <a:spcPts val="600"/>
              </a:spcBef>
              <a:spcAft>
                <a:spcPts val="0"/>
              </a:spcAft>
              <a:buFont typeface="Arial" panose="020B0604020202020204" pitchFamily="34" charset="0"/>
              <a:buChar char="•"/>
              <a:defRPr/>
            </a:pPr>
            <a:endParaRPr lang="fr-FR" sz="2000" dirty="0">
              <a:solidFill>
                <a:srgbClr val="C9004A"/>
              </a:solidFill>
              <a:cs typeface="Arial" panose="020B0604020202020204" pitchFamily="34" charset="0"/>
            </a:endParaRPr>
          </a:p>
          <a:p>
            <a:pPr marL="0" indent="0" eaLnBrk="1" hangingPunct="1">
              <a:spcBef>
                <a:spcPct val="0"/>
              </a:spcBef>
              <a:buFont typeface="Arial" charset="0"/>
              <a:buNone/>
              <a:defRPr/>
            </a:pPr>
            <a:endParaRPr lang="fr-FR" altLang="fr-FR" sz="2000" b="1" dirty="0">
              <a:cs typeface="Arial" charset="0"/>
            </a:endParaRPr>
          </a:p>
          <a:p>
            <a:pPr marL="0" indent="0" eaLnBrk="1" hangingPunct="1">
              <a:spcBef>
                <a:spcPct val="0"/>
              </a:spcBef>
              <a:buFont typeface="Arial" charset="0"/>
              <a:buNone/>
              <a:defRPr/>
            </a:pPr>
            <a:endParaRPr lang="fr-FR" altLang="fr-FR" sz="2000" b="1" dirty="0">
              <a:cs typeface="Arial" charset="0"/>
            </a:endParaRPr>
          </a:p>
          <a:p>
            <a:pPr marL="0" indent="0" eaLnBrk="1" hangingPunct="1">
              <a:spcBef>
                <a:spcPct val="0"/>
              </a:spcBef>
              <a:buFont typeface="Arial" charset="0"/>
              <a:buNone/>
              <a:defRPr/>
            </a:pPr>
            <a:endParaRPr lang="fr-FR" altLang="fr-FR" sz="1800" dirty="0">
              <a:cs typeface="Arial" charset="0"/>
            </a:endParaRPr>
          </a:p>
          <a:p>
            <a:pPr marL="0" indent="0" eaLnBrk="1" hangingPunct="1">
              <a:spcBef>
                <a:spcPct val="0"/>
              </a:spcBef>
              <a:buFont typeface="Arial" charset="0"/>
              <a:buNone/>
              <a:defRPr/>
            </a:pPr>
            <a:endParaRPr lang="fr-FR" altLang="fr-FR" sz="1800" dirty="0">
              <a:cs typeface="Arial" charset="0"/>
            </a:endParaRPr>
          </a:p>
        </p:txBody>
      </p:sp>
      <p:sp>
        <p:nvSpPr>
          <p:cNvPr id="4" name="ZoneTexte 5">
            <a:extLst>
              <a:ext uri="{FF2B5EF4-FFF2-40B4-BE49-F238E27FC236}">
                <a16:creationId xmlns:a16="http://schemas.microsoft.com/office/drawing/2014/main" id="{7D418243-4287-1187-4B96-8B8AC32A34F1}"/>
              </a:ext>
            </a:extLst>
          </p:cNvPr>
          <p:cNvSpPr txBox="1">
            <a:spLocks noChangeArrowheads="1"/>
          </p:cNvSpPr>
          <p:nvPr/>
        </p:nvSpPr>
        <p:spPr bwMode="auto">
          <a:xfrm>
            <a:off x="1311796" y="297647"/>
            <a:ext cx="7292651" cy="954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nchor="ctr">
            <a:spAutoFit/>
          </a:bodyPr>
          <a:lstStyle>
            <a:lvl1pPr>
              <a:defRPr sz="3200">
                <a:solidFill>
                  <a:schemeClr val="tx1"/>
                </a:solidFill>
                <a:latin typeface="Arial" charset="0"/>
              </a:defRPr>
            </a:lvl1pPr>
            <a:lvl2pPr>
              <a:defRPr sz="2800">
                <a:solidFill>
                  <a:schemeClr val="tx1"/>
                </a:solidFill>
                <a:latin typeface="Arial" charset="0"/>
              </a:defRPr>
            </a:lvl2pPr>
            <a:lvl3pPr>
              <a:defRPr sz="2400">
                <a:solidFill>
                  <a:schemeClr val="tx1"/>
                </a:solidFill>
                <a:latin typeface="Arial" charset="0"/>
              </a:defRPr>
            </a:lvl3pPr>
            <a:lvl4pPr>
              <a:defRPr sz="2000">
                <a:solidFill>
                  <a:schemeClr val="tx1"/>
                </a:solidFill>
                <a:latin typeface="Arial" charset="0"/>
              </a:defRPr>
            </a:lvl4pPr>
            <a:lvl5pPr>
              <a:defRPr sz="2000">
                <a:solidFill>
                  <a:schemeClr val="tx1"/>
                </a:solidFill>
                <a:latin typeface="Arial" charset="0"/>
              </a:defRPr>
            </a:lvl5pPr>
            <a:lvl6pPr eaLnBrk="0" fontAlgn="base" hangingPunct="0">
              <a:spcAft>
                <a:spcPct val="0"/>
              </a:spcAft>
              <a:buFont typeface="Arial" charset="0"/>
              <a:buChar char="»"/>
              <a:defRPr sz="2000">
                <a:solidFill>
                  <a:schemeClr val="tx1"/>
                </a:solidFill>
                <a:latin typeface="Arial" charset="0"/>
              </a:defRPr>
            </a:lvl6pPr>
            <a:lvl7pPr eaLnBrk="0" fontAlgn="base" hangingPunct="0">
              <a:spcAft>
                <a:spcPct val="0"/>
              </a:spcAft>
              <a:buFont typeface="Arial" charset="0"/>
              <a:buChar char="»"/>
              <a:defRPr sz="2000">
                <a:solidFill>
                  <a:schemeClr val="tx1"/>
                </a:solidFill>
                <a:latin typeface="Arial" charset="0"/>
              </a:defRPr>
            </a:lvl7pPr>
            <a:lvl8pPr eaLnBrk="0" fontAlgn="base" hangingPunct="0">
              <a:spcAft>
                <a:spcPct val="0"/>
              </a:spcAft>
              <a:buFont typeface="Arial" charset="0"/>
              <a:buChar char="»"/>
              <a:defRPr sz="2000">
                <a:solidFill>
                  <a:schemeClr val="tx1"/>
                </a:solidFill>
                <a:latin typeface="Arial" charset="0"/>
              </a:defRPr>
            </a:lvl8pPr>
            <a:lvl9pPr eaLnBrk="0" fontAlgn="base" hangingPunct="0">
              <a:spcAft>
                <a:spcPct val="0"/>
              </a:spcAft>
              <a:buFont typeface="Arial" charset="0"/>
              <a:buChar char="»"/>
              <a:defRPr sz="2000">
                <a:solidFill>
                  <a:schemeClr val="tx1"/>
                </a:solidFill>
                <a:latin typeface="Arial" charset="0"/>
              </a:defRPr>
            </a:lvl9pPr>
          </a:lstStyle>
          <a:p>
            <a:r>
              <a:rPr lang="fr-FR" altLang="fr-FR" sz="2800" b="1" dirty="0">
                <a:solidFill>
                  <a:srgbClr val="FFFFFF"/>
                </a:solidFill>
              </a:rPr>
              <a:t>LE VOTE ELECTRONIQUE POUR LES ELECTIONS PROFESSIONNELLES</a:t>
            </a:r>
          </a:p>
        </p:txBody>
      </p:sp>
    </p:spTree>
    <p:extLst>
      <p:ext uri="{BB962C8B-B14F-4D97-AF65-F5344CB8AC3E}">
        <p14:creationId xmlns:p14="http://schemas.microsoft.com/office/powerpoint/2010/main" val="47200092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a:extLst>
            <a:ext uri="{FF2B5EF4-FFF2-40B4-BE49-F238E27FC236}">
              <a16:creationId xmlns:a16="http://schemas.microsoft.com/office/drawing/2014/main" id="{E9BE8645-7980-8A9A-9807-9ECD1450C022}"/>
            </a:ext>
          </a:extLst>
        </p:cNvPr>
        <p:cNvGrpSpPr/>
        <p:nvPr/>
      </p:nvGrpSpPr>
      <p:grpSpPr>
        <a:xfrm>
          <a:off x="0" y="0"/>
          <a:ext cx="0" cy="0"/>
          <a:chOff x="0" y="0"/>
          <a:chExt cx="0" cy="0"/>
        </a:xfrm>
      </p:grpSpPr>
      <p:sp>
        <p:nvSpPr>
          <p:cNvPr id="9219" name="Espace réservé du contenu 6">
            <a:extLst>
              <a:ext uri="{FF2B5EF4-FFF2-40B4-BE49-F238E27FC236}">
                <a16:creationId xmlns:a16="http://schemas.microsoft.com/office/drawing/2014/main" id="{68A8E25F-1B86-73EB-7AF9-80A56663E546}"/>
              </a:ext>
            </a:extLst>
          </p:cNvPr>
          <p:cNvSpPr>
            <a:spLocks noGrp="1"/>
          </p:cNvSpPr>
          <p:nvPr>
            <p:ph idx="1"/>
          </p:nvPr>
        </p:nvSpPr>
        <p:spPr>
          <a:xfrm>
            <a:off x="251520" y="1628800"/>
            <a:ext cx="8674471" cy="4896991"/>
          </a:xfrm>
        </p:spPr>
        <p:txBody>
          <a:bodyPr/>
          <a:lstStyle/>
          <a:p>
            <a:pPr marL="0" indent="0">
              <a:spcBef>
                <a:spcPts val="1200"/>
              </a:spcBef>
              <a:buNone/>
            </a:pPr>
            <a:r>
              <a:rPr lang="fr-FR" sz="2000" b="1" dirty="0">
                <a:solidFill>
                  <a:srgbClr val="C9004A"/>
                </a:solidFill>
                <a:cs typeface="Arial" panose="020B0604020202020204" pitchFamily="34" charset="0"/>
              </a:rPr>
              <a:t>La clôture des opérations</a:t>
            </a:r>
          </a:p>
          <a:p>
            <a:pPr>
              <a:spcBef>
                <a:spcPts val="1200"/>
              </a:spcBef>
            </a:pPr>
            <a:r>
              <a:rPr lang="fr-FR" sz="1600" dirty="0"/>
              <a:t>Dès la clôture du scrutin, tout est figé et scellé sur l’ensemble des serveurs. </a:t>
            </a:r>
          </a:p>
          <a:p>
            <a:pPr>
              <a:spcBef>
                <a:spcPts val="1200"/>
              </a:spcBef>
            </a:pPr>
            <a:r>
              <a:rPr lang="fr-FR" sz="1600" b="1" dirty="0"/>
              <a:t>Délai de grâce </a:t>
            </a:r>
            <a:r>
              <a:rPr lang="fr-FR" sz="1600" dirty="0"/>
              <a:t>: l'électeur connecté sur le système de vote avant l'heure de clôture peut mener jusqu'à son terme la procédure de vote dans la limite de </a:t>
            </a:r>
            <a:r>
              <a:rPr lang="fr-FR" sz="1600" b="1" dirty="0"/>
              <a:t>30 minutes </a:t>
            </a:r>
            <a:r>
              <a:rPr lang="fr-FR" sz="1600" dirty="0"/>
              <a:t>après la clôture du scrutin</a:t>
            </a:r>
          </a:p>
          <a:p>
            <a:pPr>
              <a:spcBef>
                <a:spcPts val="1200"/>
              </a:spcBef>
            </a:pPr>
            <a:r>
              <a:rPr lang="fr-FR" sz="1600" dirty="0"/>
              <a:t>La présence du Président et d’au moins 2 délégués parmi les détenteurs de clés est impérative pour autoriser le dépouillement des suffrages exprimés</a:t>
            </a:r>
          </a:p>
          <a:p>
            <a:pPr>
              <a:spcBef>
                <a:spcPts val="1200"/>
              </a:spcBef>
            </a:pPr>
            <a:r>
              <a:rPr lang="fr-FR" sz="1600" dirty="0"/>
              <a:t>Un contrôle de cohérence est opéré pour vérifier que la somme des suffrages et blancs correspond un nombre de votants ayant émargé</a:t>
            </a:r>
          </a:p>
          <a:p>
            <a:pPr>
              <a:spcBef>
                <a:spcPts val="1200"/>
              </a:spcBef>
            </a:pPr>
            <a:r>
              <a:rPr lang="fr-FR" altLang="fr-FR" sz="1600" dirty="0"/>
              <a:t>Le </a:t>
            </a:r>
            <a:r>
              <a:rPr lang="fr-FR" altLang="fr-FR" sz="1600" u="sng" dirty="0"/>
              <a:t>procès-verbal</a:t>
            </a:r>
            <a:r>
              <a:rPr lang="fr-FR" altLang="fr-FR" sz="1600" dirty="0"/>
              <a:t> est établi par le secrétaire et contresigné par les autres membres. </a:t>
            </a:r>
          </a:p>
          <a:p>
            <a:pPr>
              <a:spcBef>
                <a:spcPts val="1200"/>
              </a:spcBef>
            </a:pPr>
            <a:r>
              <a:rPr lang="fr-FR" altLang="fr-FR" sz="1600" dirty="0"/>
              <a:t>Le </a:t>
            </a:r>
            <a:r>
              <a:rPr lang="fr-FR" altLang="fr-FR" sz="1600" b="1" dirty="0"/>
              <a:t>système de vote électronique est scellé</a:t>
            </a:r>
            <a:r>
              <a:rPr lang="fr-FR" altLang="fr-FR" sz="1600" dirty="0"/>
              <a:t> après la décision de clôture du dépouillement prise par le Président du bureau de vote. </a:t>
            </a:r>
          </a:p>
          <a:p>
            <a:pPr>
              <a:spcBef>
                <a:spcPts val="1200"/>
              </a:spcBef>
            </a:pPr>
            <a:endParaRPr lang="fr-FR" sz="1600" dirty="0"/>
          </a:p>
          <a:p>
            <a:pPr>
              <a:spcBef>
                <a:spcPts val="1200"/>
              </a:spcBef>
            </a:pPr>
            <a:endParaRPr lang="fr-FR" sz="2000" b="1" dirty="0">
              <a:solidFill>
                <a:srgbClr val="C9004A"/>
              </a:solidFill>
              <a:cs typeface="Arial" panose="020B0604020202020204" pitchFamily="34" charset="0"/>
            </a:endParaRPr>
          </a:p>
          <a:p>
            <a:pPr algn="just">
              <a:spcBef>
                <a:spcPts val="1200"/>
              </a:spcBef>
              <a:spcAft>
                <a:spcPts val="0"/>
              </a:spcAft>
            </a:pPr>
            <a:endParaRPr lang="fr-FR" sz="1800" dirty="0">
              <a:solidFill>
                <a:prstClr val="black"/>
              </a:solidFill>
              <a:ea typeface="Calibri"/>
            </a:endParaRPr>
          </a:p>
          <a:p>
            <a:pPr marL="720000" lvl="0" indent="0" algn="just">
              <a:spcBef>
                <a:spcPts val="600"/>
              </a:spcBef>
              <a:spcAft>
                <a:spcPts val="0"/>
              </a:spcAft>
              <a:buNone/>
            </a:pPr>
            <a:endParaRPr lang="fr-FR" sz="1800" dirty="0">
              <a:solidFill>
                <a:prstClr val="black"/>
              </a:solidFill>
              <a:ea typeface="Calibri"/>
            </a:endParaRPr>
          </a:p>
          <a:p>
            <a:pPr algn="just">
              <a:spcBef>
                <a:spcPts val="1200"/>
              </a:spcBef>
              <a:spcAft>
                <a:spcPts val="0"/>
              </a:spcAft>
            </a:pPr>
            <a:endParaRPr lang="fr-FR" sz="1800" dirty="0">
              <a:solidFill>
                <a:prstClr val="black"/>
              </a:solidFill>
            </a:endParaRPr>
          </a:p>
          <a:p>
            <a:pPr marL="0" indent="0" algn="just">
              <a:spcBef>
                <a:spcPts val="1200"/>
              </a:spcBef>
              <a:spcAft>
                <a:spcPts val="0"/>
              </a:spcAft>
              <a:buNone/>
            </a:pPr>
            <a:endParaRPr lang="fr-FR" sz="1800" dirty="0">
              <a:solidFill>
                <a:prstClr val="black"/>
              </a:solidFill>
              <a:ea typeface="Calibri"/>
            </a:endParaRPr>
          </a:p>
          <a:p>
            <a:pPr lvl="0" algn="just">
              <a:spcBef>
                <a:spcPts val="1200"/>
              </a:spcBef>
              <a:spcAft>
                <a:spcPts val="0"/>
              </a:spcAft>
              <a:buFontTx/>
              <a:buChar char="-"/>
            </a:pPr>
            <a:endParaRPr lang="fr-FR" sz="2000" dirty="0">
              <a:solidFill>
                <a:prstClr val="black"/>
              </a:solidFill>
              <a:ea typeface="Calibri"/>
            </a:endParaRPr>
          </a:p>
          <a:p>
            <a:pPr marL="0" lvl="0" indent="0" algn="just">
              <a:spcBef>
                <a:spcPts val="1200"/>
              </a:spcBef>
              <a:spcAft>
                <a:spcPts val="0"/>
              </a:spcAft>
              <a:buNone/>
            </a:pPr>
            <a:endParaRPr lang="fr-FR" sz="2000" dirty="0">
              <a:solidFill>
                <a:prstClr val="black"/>
              </a:solidFill>
              <a:ea typeface="Calibri"/>
            </a:endParaRPr>
          </a:p>
        </p:txBody>
      </p:sp>
      <p:sp>
        <p:nvSpPr>
          <p:cNvPr id="2" name="ZoneTexte 5">
            <a:extLst>
              <a:ext uri="{FF2B5EF4-FFF2-40B4-BE49-F238E27FC236}">
                <a16:creationId xmlns:a16="http://schemas.microsoft.com/office/drawing/2014/main" id="{8A44209F-A4C2-4600-B23C-C91AD7B812E4}"/>
              </a:ext>
            </a:extLst>
          </p:cNvPr>
          <p:cNvSpPr txBox="1">
            <a:spLocks noChangeArrowheads="1"/>
          </p:cNvSpPr>
          <p:nvPr/>
        </p:nvSpPr>
        <p:spPr bwMode="auto">
          <a:xfrm>
            <a:off x="1311796" y="297647"/>
            <a:ext cx="7292651" cy="954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nchor="ctr">
            <a:spAutoFit/>
          </a:bodyPr>
          <a:lstStyle>
            <a:lvl1pPr>
              <a:defRPr sz="3200">
                <a:solidFill>
                  <a:schemeClr val="tx1"/>
                </a:solidFill>
                <a:latin typeface="Arial" charset="0"/>
              </a:defRPr>
            </a:lvl1pPr>
            <a:lvl2pPr>
              <a:defRPr sz="2800">
                <a:solidFill>
                  <a:schemeClr val="tx1"/>
                </a:solidFill>
                <a:latin typeface="Arial" charset="0"/>
              </a:defRPr>
            </a:lvl2pPr>
            <a:lvl3pPr>
              <a:defRPr sz="2400">
                <a:solidFill>
                  <a:schemeClr val="tx1"/>
                </a:solidFill>
                <a:latin typeface="Arial" charset="0"/>
              </a:defRPr>
            </a:lvl3pPr>
            <a:lvl4pPr>
              <a:defRPr sz="2000">
                <a:solidFill>
                  <a:schemeClr val="tx1"/>
                </a:solidFill>
                <a:latin typeface="Arial" charset="0"/>
              </a:defRPr>
            </a:lvl4pPr>
            <a:lvl5pPr>
              <a:defRPr sz="2000">
                <a:solidFill>
                  <a:schemeClr val="tx1"/>
                </a:solidFill>
                <a:latin typeface="Arial" charset="0"/>
              </a:defRPr>
            </a:lvl5pPr>
            <a:lvl6pPr eaLnBrk="0" fontAlgn="base" hangingPunct="0">
              <a:spcAft>
                <a:spcPct val="0"/>
              </a:spcAft>
              <a:buFont typeface="Arial" charset="0"/>
              <a:buChar char="»"/>
              <a:defRPr sz="2000">
                <a:solidFill>
                  <a:schemeClr val="tx1"/>
                </a:solidFill>
                <a:latin typeface="Arial" charset="0"/>
              </a:defRPr>
            </a:lvl6pPr>
            <a:lvl7pPr eaLnBrk="0" fontAlgn="base" hangingPunct="0">
              <a:spcAft>
                <a:spcPct val="0"/>
              </a:spcAft>
              <a:buFont typeface="Arial" charset="0"/>
              <a:buChar char="»"/>
              <a:defRPr sz="2000">
                <a:solidFill>
                  <a:schemeClr val="tx1"/>
                </a:solidFill>
                <a:latin typeface="Arial" charset="0"/>
              </a:defRPr>
            </a:lvl7pPr>
            <a:lvl8pPr eaLnBrk="0" fontAlgn="base" hangingPunct="0">
              <a:spcAft>
                <a:spcPct val="0"/>
              </a:spcAft>
              <a:buFont typeface="Arial" charset="0"/>
              <a:buChar char="»"/>
              <a:defRPr sz="2000">
                <a:solidFill>
                  <a:schemeClr val="tx1"/>
                </a:solidFill>
                <a:latin typeface="Arial" charset="0"/>
              </a:defRPr>
            </a:lvl8pPr>
            <a:lvl9pPr eaLnBrk="0" fontAlgn="base" hangingPunct="0">
              <a:spcAft>
                <a:spcPct val="0"/>
              </a:spcAft>
              <a:buFont typeface="Arial" charset="0"/>
              <a:buChar char="»"/>
              <a:defRPr sz="2000">
                <a:solidFill>
                  <a:schemeClr val="tx1"/>
                </a:solidFill>
                <a:latin typeface="Arial" charset="0"/>
              </a:defRPr>
            </a:lvl9pPr>
          </a:lstStyle>
          <a:p>
            <a:r>
              <a:rPr lang="fr-FR" altLang="fr-FR" sz="2800" b="1" dirty="0">
                <a:solidFill>
                  <a:srgbClr val="FFFFFF"/>
                </a:solidFill>
              </a:rPr>
              <a:t>LE VOTE ELECTRONIQUE POUR LES ELECTIONS PROFESSIONNELLES</a:t>
            </a:r>
          </a:p>
        </p:txBody>
      </p:sp>
    </p:spTree>
    <p:extLst>
      <p:ext uri="{BB962C8B-B14F-4D97-AF65-F5344CB8AC3E}">
        <p14:creationId xmlns:p14="http://schemas.microsoft.com/office/powerpoint/2010/main" val="190724978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a:extLst>
            <a:ext uri="{FF2B5EF4-FFF2-40B4-BE49-F238E27FC236}">
              <a16:creationId xmlns:a16="http://schemas.microsoft.com/office/drawing/2014/main" id="{514F8182-3D89-0480-CC68-93509D56B78E}"/>
            </a:ext>
          </a:extLst>
        </p:cNvPr>
        <p:cNvGrpSpPr/>
        <p:nvPr/>
      </p:nvGrpSpPr>
      <p:grpSpPr>
        <a:xfrm>
          <a:off x="0" y="0"/>
          <a:ext cx="0" cy="0"/>
          <a:chOff x="0" y="0"/>
          <a:chExt cx="0" cy="0"/>
        </a:xfrm>
      </p:grpSpPr>
      <p:sp>
        <p:nvSpPr>
          <p:cNvPr id="9219" name="Espace réservé du contenu 6">
            <a:extLst>
              <a:ext uri="{FF2B5EF4-FFF2-40B4-BE49-F238E27FC236}">
                <a16:creationId xmlns:a16="http://schemas.microsoft.com/office/drawing/2014/main" id="{08C5BCF6-7C52-C5A0-6EE1-C95F3CA3DCE2}"/>
              </a:ext>
            </a:extLst>
          </p:cNvPr>
          <p:cNvSpPr>
            <a:spLocks noGrp="1"/>
          </p:cNvSpPr>
          <p:nvPr>
            <p:ph idx="1"/>
          </p:nvPr>
        </p:nvSpPr>
        <p:spPr>
          <a:xfrm>
            <a:off x="251520" y="1628800"/>
            <a:ext cx="8674471" cy="4896991"/>
          </a:xfrm>
        </p:spPr>
        <p:txBody>
          <a:bodyPr/>
          <a:lstStyle/>
          <a:p>
            <a:pPr marL="0" indent="0">
              <a:spcBef>
                <a:spcPts val="1200"/>
              </a:spcBef>
              <a:buNone/>
            </a:pPr>
            <a:r>
              <a:rPr lang="fr-FR" sz="2000" b="1" dirty="0">
                <a:solidFill>
                  <a:srgbClr val="C9004A"/>
                </a:solidFill>
                <a:cs typeface="Arial" panose="020B0604020202020204" pitchFamily="34" charset="0"/>
              </a:rPr>
              <a:t>Conservation des données</a:t>
            </a:r>
          </a:p>
          <a:p>
            <a:pPr>
              <a:spcBef>
                <a:spcPts val="1200"/>
              </a:spcBef>
            </a:pPr>
            <a:r>
              <a:rPr lang="fr-FR" altLang="fr-FR" sz="1600" dirty="0"/>
              <a:t>L’ autorité organisatrice et le prestataire conservent sous scellés pendant 2 ans les fichiers supports comprenant : </a:t>
            </a:r>
          </a:p>
          <a:p>
            <a:pPr lvl="1">
              <a:spcBef>
                <a:spcPts val="600"/>
              </a:spcBef>
            </a:pPr>
            <a:r>
              <a:rPr lang="fr-FR" altLang="fr-FR" sz="1400" dirty="0"/>
              <a:t>Copie des programmes sources et exécutables </a:t>
            </a:r>
          </a:p>
          <a:p>
            <a:pPr lvl="1">
              <a:spcBef>
                <a:spcPts val="600"/>
              </a:spcBef>
            </a:pPr>
            <a:r>
              <a:rPr lang="fr-FR" altLang="fr-FR" sz="1400" dirty="0"/>
              <a:t>Les matériels de vote </a:t>
            </a:r>
          </a:p>
          <a:p>
            <a:pPr lvl="1">
              <a:spcBef>
                <a:spcPts val="600"/>
              </a:spcBef>
            </a:pPr>
            <a:r>
              <a:rPr lang="fr-FR" altLang="fr-FR" sz="1400" dirty="0"/>
              <a:t>Les fichiers d’émargement </a:t>
            </a:r>
          </a:p>
          <a:p>
            <a:pPr lvl="1">
              <a:spcBef>
                <a:spcPts val="600"/>
              </a:spcBef>
            </a:pPr>
            <a:r>
              <a:rPr lang="fr-FR" altLang="fr-FR" sz="1400" dirty="0"/>
              <a:t>Les fichiers de résultats et de sauvegarde</a:t>
            </a:r>
          </a:p>
          <a:p>
            <a:pPr>
              <a:spcBef>
                <a:spcPts val="1200"/>
              </a:spcBef>
            </a:pPr>
            <a:r>
              <a:rPr lang="fr-FR" altLang="fr-FR" sz="1600" dirty="0"/>
              <a:t>A défaut de contentieux dans ce délai, il est procédé à la destruction sécurisée des fichiers supports. </a:t>
            </a:r>
          </a:p>
          <a:p>
            <a:pPr>
              <a:spcBef>
                <a:spcPts val="1200"/>
              </a:spcBef>
            </a:pPr>
            <a:r>
              <a:rPr lang="fr-FR" altLang="fr-FR" sz="1600" dirty="0"/>
              <a:t>Au-delà, doivent être conservés : </a:t>
            </a:r>
            <a:endParaRPr lang="fr-FR" sz="1600" dirty="0"/>
          </a:p>
          <a:p>
            <a:pPr lvl="1">
              <a:spcBef>
                <a:spcPts val="600"/>
              </a:spcBef>
              <a:defRPr/>
            </a:pPr>
            <a:r>
              <a:rPr lang="fr-FR" sz="1400" dirty="0"/>
              <a:t>Les listes de candidats avec les candidatures individuelles</a:t>
            </a:r>
          </a:p>
          <a:p>
            <a:pPr lvl="1">
              <a:spcBef>
                <a:spcPts val="600"/>
              </a:spcBef>
              <a:defRPr/>
            </a:pPr>
            <a:r>
              <a:rPr lang="fr-FR" sz="1400" dirty="0"/>
              <a:t>Les professions de foi </a:t>
            </a:r>
          </a:p>
          <a:p>
            <a:pPr lvl="1">
              <a:spcBef>
                <a:spcPts val="600"/>
              </a:spcBef>
              <a:defRPr/>
            </a:pPr>
            <a:r>
              <a:rPr lang="fr-FR" sz="1400" dirty="0"/>
              <a:t>Les procès-verbaux</a:t>
            </a:r>
          </a:p>
          <a:p>
            <a:pPr lvl="1">
              <a:spcBef>
                <a:spcPts val="600"/>
              </a:spcBef>
              <a:defRPr/>
            </a:pPr>
            <a:r>
              <a:rPr lang="fr-FR" sz="1400" dirty="0"/>
              <a:t>Les actes de nomination des membres des bureaux de vote </a:t>
            </a:r>
          </a:p>
          <a:p>
            <a:pPr>
              <a:spcBef>
                <a:spcPts val="1200"/>
              </a:spcBef>
            </a:pPr>
            <a:endParaRPr lang="fr-FR" altLang="fr-FR" sz="1600" dirty="0"/>
          </a:p>
          <a:p>
            <a:pPr>
              <a:spcBef>
                <a:spcPts val="1200"/>
              </a:spcBef>
            </a:pPr>
            <a:endParaRPr lang="fr-FR" altLang="fr-FR" sz="1600" dirty="0"/>
          </a:p>
          <a:p>
            <a:pPr>
              <a:spcBef>
                <a:spcPts val="1200"/>
              </a:spcBef>
            </a:pPr>
            <a:endParaRPr lang="fr-FR" sz="1600" dirty="0"/>
          </a:p>
          <a:p>
            <a:pPr>
              <a:spcBef>
                <a:spcPts val="1200"/>
              </a:spcBef>
            </a:pPr>
            <a:endParaRPr lang="fr-FR" sz="2000" b="1" dirty="0">
              <a:solidFill>
                <a:srgbClr val="C9004A"/>
              </a:solidFill>
              <a:cs typeface="Arial" panose="020B0604020202020204" pitchFamily="34" charset="0"/>
            </a:endParaRPr>
          </a:p>
          <a:p>
            <a:pPr algn="just">
              <a:spcBef>
                <a:spcPts val="1200"/>
              </a:spcBef>
              <a:spcAft>
                <a:spcPts val="0"/>
              </a:spcAft>
            </a:pPr>
            <a:endParaRPr lang="fr-FR" sz="1800" dirty="0">
              <a:solidFill>
                <a:prstClr val="black"/>
              </a:solidFill>
              <a:ea typeface="Calibri"/>
            </a:endParaRPr>
          </a:p>
          <a:p>
            <a:pPr marL="720000" lvl="0" indent="0" algn="just">
              <a:spcBef>
                <a:spcPts val="600"/>
              </a:spcBef>
              <a:spcAft>
                <a:spcPts val="0"/>
              </a:spcAft>
              <a:buNone/>
            </a:pPr>
            <a:endParaRPr lang="fr-FR" sz="1800" dirty="0">
              <a:solidFill>
                <a:prstClr val="black"/>
              </a:solidFill>
              <a:ea typeface="Calibri"/>
            </a:endParaRPr>
          </a:p>
          <a:p>
            <a:pPr algn="just">
              <a:spcBef>
                <a:spcPts val="1200"/>
              </a:spcBef>
              <a:spcAft>
                <a:spcPts val="0"/>
              </a:spcAft>
            </a:pPr>
            <a:endParaRPr lang="fr-FR" sz="1800" dirty="0">
              <a:solidFill>
                <a:prstClr val="black"/>
              </a:solidFill>
            </a:endParaRPr>
          </a:p>
          <a:p>
            <a:pPr marL="0" indent="0" algn="just">
              <a:spcBef>
                <a:spcPts val="1200"/>
              </a:spcBef>
              <a:spcAft>
                <a:spcPts val="0"/>
              </a:spcAft>
              <a:buNone/>
            </a:pPr>
            <a:endParaRPr lang="fr-FR" sz="1800" dirty="0">
              <a:solidFill>
                <a:prstClr val="black"/>
              </a:solidFill>
              <a:ea typeface="Calibri"/>
            </a:endParaRPr>
          </a:p>
          <a:p>
            <a:pPr lvl="0" algn="just">
              <a:spcBef>
                <a:spcPts val="1200"/>
              </a:spcBef>
              <a:spcAft>
                <a:spcPts val="0"/>
              </a:spcAft>
              <a:buFontTx/>
              <a:buChar char="-"/>
            </a:pPr>
            <a:endParaRPr lang="fr-FR" sz="2000" dirty="0">
              <a:solidFill>
                <a:prstClr val="black"/>
              </a:solidFill>
              <a:ea typeface="Calibri"/>
            </a:endParaRPr>
          </a:p>
          <a:p>
            <a:pPr marL="0" lvl="0" indent="0" algn="just">
              <a:spcBef>
                <a:spcPts val="1200"/>
              </a:spcBef>
              <a:spcAft>
                <a:spcPts val="0"/>
              </a:spcAft>
              <a:buNone/>
            </a:pPr>
            <a:endParaRPr lang="fr-FR" sz="2000" dirty="0">
              <a:solidFill>
                <a:prstClr val="black"/>
              </a:solidFill>
              <a:ea typeface="Calibri"/>
            </a:endParaRPr>
          </a:p>
        </p:txBody>
      </p:sp>
      <p:sp>
        <p:nvSpPr>
          <p:cNvPr id="2" name="ZoneTexte 5">
            <a:extLst>
              <a:ext uri="{FF2B5EF4-FFF2-40B4-BE49-F238E27FC236}">
                <a16:creationId xmlns:a16="http://schemas.microsoft.com/office/drawing/2014/main" id="{A33F23BC-A7B2-45C3-5A86-F054A5E10CD1}"/>
              </a:ext>
            </a:extLst>
          </p:cNvPr>
          <p:cNvSpPr txBox="1">
            <a:spLocks noChangeArrowheads="1"/>
          </p:cNvSpPr>
          <p:nvPr/>
        </p:nvSpPr>
        <p:spPr bwMode="auto">
          <a:xfrm>
            <a:off x="1311796" y="297647"/>
            <a:ext cx="7292651" cy="954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nchor="ctr">
            <a:spAutoFit/>
          </a:bodyPr>
          <a:lstStyle>
            <a:lvl1pPr>
              <a:defRPr sz="3200">
                <a:solidFill>
                  <a:schemeClr val="tx1"/>
                </a:solidFill>
                <a:latin typeface="Arial" charset="0"/>
              </a:defRPr>
            </a:lvl1pPr>
            <a:lvl2pPr>
              <a:defRPr sz="2800">
                <a:solidFill>
                  <a:schemeClr val="tx1"/>
                </a:solidFill>
                <a:latin typeface="Arial" charset="0"/>
              </a:defRPr>
            </a:lvl2pPr>
            <a:lvl3pPr>
              <a:defRPr sz="2400">
                <a:solidFill>
                  <a:schemeClr val="tx1"/>
                </a:solidFill>
                <a:latin typeface="Arial" charset="0"/>
              </a:defRPr>
            </a:lvl3pPr>
            <a:lvl4pPr>
              <a:defRPr sz="2000">
                <a:solidFill>
                  <a:schemeClr val="tx1"/>
                </a:solidFill>
                <a:latin typeface="Arial" charset="0"/>
              </a:defRPr>
            </a:lvl4pPr>
            <a:lvl5pPr>
              <a:defRPr sz="2000">
                <a:solidFill>
                  <a:schemeClr val="tx1"/>
                </a:solidFill>
                <a:latin typeface="Arial" charset="0"/>
              </a:defRPr>
            </a:lvl5pPr>
            <a:lvl6pPr eaLnBrk="0" fontAlgn="base" hangingPunct="0">
              <a:spcAft>
                <a:spcPct val="0"/>
              </a:spcAft>
              <a:buFont typeface="Arial" charset="0"/>
              <a:buChar char="»"/>
              <a:defRPr sz="2000">
                <a:solidFill>
                  <a:schemeClr val="tx1"/>
                </a:solidFill>
                <a:latin typeface="Arial" charset="0"/>
              </a:defRPr>
            </a:lvl6pPr>
            <a:lvl7pPr eaLnBrk="0" fontAlgn="base" hangingPunct="0">
              <a:spcAft>
                <a:spcPct val="0"/>
              </a:spcAft>
              <a:buFont typeface="Arial" charset="0"/>
              <a:buChar char="»"/>
              <a:defRPr sz="2000">
                <a:solidFill>
                  <a:schemeClr val="tx1"/>
                </a:solidFill>
                <a:latin typeface="Arial" charset="0"/>
              </a:defRPr>
            </a:lvl7pPr>
            <a:lvl8pPr eaLnBrk="0" fontAlgn="base" hangingPunct="0">
              <a:spcAft>
                <a:spcPct val="0"/>
              </a:spcAft>
              <a:buFont typeface="Arial" charset="0"/>
              <a:buChar char="»"/>
              <a:defRPr sz="2000">
                <a:solidFill>
                  <a:schemeClr val="tx1"/>
                </a:solidFill>
                <a:latin typeface="Arial" charset="0"/>
              </a:defRPr>
            </a:lvl8pPr>
            <a:lvl9pPr eaLnBrk="0" fontAlgn="base" hangingPunct="0">
              <a:spcAft>
                <a:spcPct val="0"/>
              </a:spcAft>
              <a:buFont typeface="Arial" charset="0"/>
              <a:buChar char="»"/>
              <a:defRPr sz="2000">
                <a:solidFill>
                  <a:schemeClr val="tx1"/>
                </a:solidFill>
                <a:latin typeface="Arial" charset="0"/>
              </a:defRPr>
            </a:lvl9pPr>
          </a:lstStyle>
          <a:p>
            <a:r>
              <a:rPr lang="fr-FR" altLang="fr-FR" sz="2800" b="1" dirty="0">
                <a:solidFill>
                  <a:srgbClr val="FFFFFF"/>
                </a:solidFill>
              </a:rPr>
              <a:t>LE VOTE ELECTRONIQUE POUR LES ELECTIONS PROFESSIONNELLES</a:t>
            </a:r>
          </a:p>
        </p:txBody>
      </p:sp>
    </p:spTree>
    <p:extLst>
      <p:ext uri="{BB962C8B-B14F-4D97-AF65-F5344CB8AC3E}">
        <p14:creationId xmlns:p14="http://schemas.microsoft.com/office/powerpoint/2010/main" val="210942773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a:extLst>
            <a:ext uri="{FF2B5EF4-FFF2-40B4-BE49-F238E27FC236}">
              <a16:creationId xmlns:a16="http://schemas.microsoft.com/office/drawing/2014/main" id="{A6275427-E51C-AC8B-292E-6BCFA311C5FF}"/>
            </a:ext>
          </a:extLst>
        </p:cNvPr>
        <p:cNvGrpSpPr/>
        <p:nvPr/>
      </p:nvGrpSpPr>
      <p:grpSpPr>
        <a:xfrm>
          <a:off x="0" y="0"/>
          <a:ext cx="0" cy="0"/>
          <a:chOff x="0" y="0"/>
          <a:chExt cx="0" cy="0"/>
        </a:xfrm>
      </p:grpSpPr>
      <p:sp>
        <p:nvSpPr>
          <p:cNvPr id="9219" name="Espace réservé du contenu 6">
            <a:extLst>
              <a:ext uri="{FF2B5EF4-FFF2-40B4-BE49-F238E27FC236}">
                <a16:creationId xmlns:a16="http://schemas.microsoft.com/office/drawing/2014/main" id="{97430F76-4A22-A76A-D431-248AD819CC81}"/>
              </a:ext>
            </a:extLst>
          </p:cNvPr>
          <p:cNvSpPr>
            <a:spLocks noGrp="1"/>
          </p:cNvSpPr>
          <p:nvPr>
            <p:ph idx="1"/>
          </p:nvPr>
        </p:nvSpPr>
        <p:spPr>
          <a:xfrm>
            <a:off x="234764" y="1556792"/>
            <a:ext cx="8674471" cy="4752975"/>
          </a:xfrm>
        </p:spPr>
        <p:txBody>
          <a:bodyPr/>
          <a:lstStyle/>
          <a:p>
            <a:pPr marL="0" indent="0">
              <a:spcBef>
                <a:spcPts val="1200"/>
              </a:spcBef>
              <a:buNone/>
            </a:pPr>
            <a:r>
              <a:rPr lang="fr-FR" sz="2000" b="1" dirty="0">
                <a:solidFill>
                  <a:srgbClr val="C9004A"/>
                </a:solidFill>
                <a:cs typeface="Arial" panose="020B0604020202020204" pitchFamily="34" charset="0"/>
              </a:rPr>
              <a:t>Schéma récapitulatif du vote électronique</a:t>
            </a:r>
          </a:p>
          <a:p>
            <a:pPr marL="0" indent="0">
              <a:spcBef>
                <a:spcPts val="1200"/>
              </a:spcBef>
              <a:buNone/>
            </a:pPr>
            <a:endParaRPr lang="fr-FR" sz="2000" dirty="0"/>
          </a:p>
          <a:p>
            <a:pPr marL="0" indent="0">
              <a:spcBef>
                <a:spcPts val="1200"/>
              </a:spcBef>
              <a:buNone/>
            </a:pPr>
            <a:r>
              <a:rPr lang="fr-FR" sz="2000" dirty="0"/>
              <a:t> </a:t>
            </a:r>
          </a:p>
          <a:p>
            <a:pPr marL="0" indent="0">
              <a:spcBef>
                <a:spcPts val="1200"/>
              </a:spcBef>
              <a:buNone/>
            </a:pPr>
            <a:endParaRPr lang="fr-FR" sz="2000" dirty="0"/>
          </a:p>
          <a:p>
            <a:pPr>
              <a:spcBef>
                <a:spcPts val="1200"/>
              </a:spcBef>
            </a:pPr>
            <a:endParaRPr lang="fr-FR" sz="2000" b="1" dirty="0">
              <a:solidFill>
                <a:srgbClr val="C9004A"/>
              </a:solidFill>
              <a:cs typeface="Arial" panose="020B0604020202020204" pitchFamily="34" charset="0"/>
            </a:endParaRPr>
          </a:p>
          <a:p>
            <a:pPr algn="just">
              <a:spcBef>
                <a:spcPts val="1200"/>
              </a:spcBef>
              <a:spcAft>
                <a:spcPts val="0"/>
              </a:spcAft>
            </a:pPr>
            <a:endParaRPr lang="fr-FR" sz="1800" dirty="0">
              <a:solidFill>
                <a:prstClr val="black"/>
              </a:solidFill>
              <a:ea typeface="Calibri"/>
            </a:endParaRPr>
          </a:p>
          <a:p>
            <a:pPr marL="720000" lvl="0" indent="0" algn="just">
              <a:spcBef>
                <a:spcPts val="600"/>
              </a:spcBef>
              <a:spcAft>
                <a:spcPts val="0"/>
              </a:spcAft>
              <a:buNone/>
            </a:pPr>
            <a:endParaRPr lang="fr-FR" sz="1800" dirty="0">
              <a:solidFill>
                <a:prstClr val="black"/>
              </a:solidFill>
              <a:ea typeface="Calibri"/>
            </a:endParaRPr>
          </a:p>
          <a:p>
            <a:pPr algn="just">
              <a:spcBef>
                <a:spcPts val="1200"/>
              </a:spcBef>
              <a:spcAft>
                <a:spcPts val="0"/>
              </a:spcAft>
            </a:pPr>
            <a:endParaRPr lang="fr-FR" sz="1800" dirty="0">
              <a:solidFill>
                <a:prstClr val="black"/>
              </a:solidFill>
            </a:endParaRPr>
          </a:p>
          <a:p>
            <a:pPr marL="0" indent="0" algn="just">
              <a:spcBef>
                <a:spcPts val="1200"/>
              </a:spcBef>
              <a:spcAft>
                <a:spcPts val="0"/>
              </a:spcAft>
              <a:buNone/>
            </a:pPr>
            <a:endParaRPr lang="fr-FR" sz="1800" dirty="0">
              <a:solidFill>
                <a:prstClr val="black"/>
              </a:solidFill>
              <a:ea typeface="Calibri"/>
            </a:endParaRPr>
          </a:p>
          <a:p>
            <a:pPr lvl="0" algn="just">
              <a:spcBef>
                <a:spcPts val="1200"/>
              </a:spcBef>
              <a:spcAft>
                <a:spcPts val="0"/>
              </a:spcAft>
              <a:buFontTx/>
              <a:buChar char="-"/>
            </a:pPr>
            <a:endParaRPr lang="fr-FR" sz="2000" dirty="0">
              <a:solidFill>
                <a:prstClr val="black"/>
              </a:solidFill>
              <a:ea typeface="Calibri"/>
            </a:endParaRPr>
          </a:p>
          <a:p>
            <a:pPr marL="0" lvl="0" indent="0" algn="just">
              <a:spcBef>
                <a:spcPts val="1200"/>
              </a:spcBef>
              <a:spcAft>
                <a:spcPts val="0"/>
              </a:spcAft>
              <a:buNone/>
            </a:pPr>
            <a:endParaRPr lang="fr-FR" sz="2000" dirty="0">
              <a:solidFill>
                <a:prstClr val="black"/>
              </a:solidFill>
              <a:ea typeface="Calibri"/>
            </a:endParaRPr>
          </a:p>
        </p:txBody>
      </p:sp>
      <p:sp>
        <p:nvSpPr>
          <p:cNvPr id="2" name="ZoneTexte 5">
            <a:extLst>
              <a:ext uri="{FF2B5EF4-FFF2-40B4-BE49-F238E27FC236}">
                <a16:creationId xmlns:a16="http://schemas.microsoft.com/office/drawing/2014/main" id="{EB0DE533-15C0-1073-5F3A-BAAB1469580A}"/>
              </a:ext>
            </a:extLst>
          </p:cNvPr>
          <p:cNvSpPr txBox="1">
            <a:spLocks noChangeArrowheads="1"/>
          </p:cNvSpPr>
          <p:nvPr/>
        </p:nvSpPr>
        <p:spPr bwMode="auto">
          <a:xfrm>
            <a:off x="1311796" y="297647"/>
            <a:ext cx="7292651" cy="954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nchor="ctr">
            <a:spAutoFit/>
          </a:bodyPr>
          <a:lstStyle>
            <a:lvl1pPr>
              <a:defRPr sz="3200">
                <a:solidFill>
                  <a:schemeClr val="tx1"/>
                </a:solidFill>
                <a:latin typeface="Arial" charset="0"/>
              </a:defRPr>
            </a:lvl1pPr>
            <a:lvl2pPr>
              <a:defRPr sz="2800">
                <a:solidFill>
                  <a:schemeClr val="tx1"/>
                </a:solidFill>
                <a:latin typeface="Arial" charset="0"/>
              </a:defRPr>
            </a:lvl2pPr>
            <a:lvl3pPr>
              <a:defRPr sz="2400">
                <a:solidFill>
                  <a:schemeClr val="tx1"/>
                </a:solidFill>
                <a:latin typeface="Arial" charset="0"/>
              </a:defRPr>
            </a:lvl3pPr>
            <a:lvl4pPr>
              <a:defRPr sz="2000">
                <a:solidFill>
                  <a:schemeClr val="tx1"/>
                </a:solidFill>
                <a:latin typeface="Arial" charset="0"/>
              </a:defRPr>
            </a:lvl4pPr>
            <a:lvl5pPr>
              <a:defRPr sz="2000">
                <a:solidFill>
                  <a:schemeClr val="tx1"/>
                </a:solidFill>
                <a:latin typeface="Arial" charset="0"/>
              </a:defRPr>
            </a:lvl5pPr>
            <a:lvl6pPr eaLnBrk="0" fontAlgn="base" hangingPunct="0">
              <a:spcAft>
                <a:spcPct val="0"/>
              </a:spcAft>
              <a:buFont typeface="Arial" charset="0"/>
              <a:buChar char="»"/>
              <a:defRPr sz="2000">
                <a:solidFill>
                  <a:schemeClr val="tx1"/>
                </a:solidFill>
                <a:latin typeface="Arial" charset="0"/>
              </a:defRPr>
            </a:lvl6pPr>
            <a:lvl7pPr eaLnBrk="0" fontAlgn="base" hangingPunct="0">
              <a:spcAft>
                <a:spcPct val="0"/>
              </a:spcAft>
              <a:buFont typeface="Arial" charset="0"/>
              <a:buChar char="»"/>
              <a:defRPr sz="2000">
                <a:solidFill>
                  <a:schemeClr val="tx1"/>
                </a:solidFill>
                <a:latin typeface="Arial" charset="0"/>
              </a:defRPr>
            </a:lvl7pPr>
            <a:lvl8pPr eaLnBrk="0" fontAlgn="base" hangingPunct="0">
              <a:spcAft>
                <a:spcPct val="0"/>
              </a:spcAft>
              <a:buFont typeface="Arial" charset="0"/>
              <a:buChar char="»"/>
              <a:defRPr sz="2000">
                <a:solidFill>
                  <a:schemeClr val="tx1"/>
                </a:solidFill>
                <a:latin typeface="Arial" charset="0"/>
              </a:defRPr>
            </a:lvl8pPr>
            <a:lvl9pPr eaLnBrk="0" fontAlgn="base" hangingPunct="0">
              <a:spcAft>
                <a:spcPct val="0"/>
              </a:spcAft>
              <a:buFont typeface="Arial" charset="0"/>
              <a:buChar char="»"/>
              <a:defRPr sz="2000">
                <a:solidFill>
                  <a:schemeClr val="tx1"/>
                </a:solidFill>
                <a:latin typeface="Arial" charset="0"/>
              </a:defRPr>
            </a:lvl9pPr>
          </a:lstStyle>
          <a:p>
            <a:r>
              <a:rPr lang="fr-FR" altLang="fr-FR" sz="2800" b="1" dirty="0">
                <a:solidFill>
                  <a:srgbClr val="FFFFFF"/>
                </a:solidFill>
              </a:rPr>
              <a:t>LE VOTE ELECTRONIQUE POUR LES ELECTIONS PROFESSIONNELLES</a:t>
            </a:r>
          </a:p>
        </p:txBody>
      </p:sp>
      <p:graphicFrame>
        <p:nvGraphicFramePr>
          <p:cNvPr id="3" name="Diagramme 2">
            <a:extLst>
              <a:ext uri="{FF2B5EF4-FFF2-40B4-BE49-F238E27FC236}">
                <a16:creationId xmlns:a16="http://schemas.microsoft.com/office/drawing/2014/main" id="{E31207B0-01DD-490B-0939-66C43A38C70B}"/>
              </a:ext>
            </a:extLst>
          </p:cNvPr>
          <p:cNvGraphicFramePr/>
          <p:nvPr>
            <p:extLst>
              <p:ext uri="{D42A27DB-BD31-4B8C-83A1-F6EECF244321}">
                <p14:modId xmlns:p14="http://schemas.microsoft.com/office/powerpoint/2010/main" val="1530267510"/>
              </p:ext>
            </p:extLst>
          </p:nvPr>
        </p:nvGraphicFramePr>
        <p:xfrm>
          <a:off x="442890" y="2132856"/>
          <a:ext cx="8442883" cy="3894130"/>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
        <p:nvSpPr>
          <p:cNvPr id="4" name="Flèche : droite rayée 3">
            <a:extLst>
              <a:ext uri="{FF2B5EF4-FFF2-40B4-BE49-F238E27FC236}">
                <a16:creationId xmlns:a16="http://schemas.microsoft.com/office/drawing/2014/main" id="{F32431ED-5E5F-EA64-34B7-12587A703D59}"/>
              </a:ext>
            </a:extLst>
          </p:cNvPr>
          <p:cNvSpPr/>
          <p:nvPr/>
        </p:nvSpPr>
        <p:spPr>
          <a:xfrm>
            <a:off x="1568546" y="2115973"/>
            <a:ext cx="586740" cy="232410"/>
          </a:xfrm>
          <a:prstGeom prst="stripedRightArrow">
            <a:avLst/>
          </a:prstGeom>
        </p:spPr>
        <p:style>
          <a:lnRef idx="2">
            <a:schemeClr val="accent6"/>
          </a:lnRef>
          <a:fillRef idx="1">
            <a:schemeClr val="lt1"/>
          </a:fillRef>
          <a:effectRef idx="0">
            <a:schemeClr val="accent6"/>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fr-FR"/>
          </a:p>
        </p:txBody>
      </p:sp>
      <p:sp>
        <p:nvSpPr>
          <p:cNvPr id="5" name="Flèche : droite rayée 4">
            <a:extLst>
              <a:ext uri="{FF2B5EF4-FFF2-40B4-BE49-F238E27FC236}">
                <a16:creationId xmlns:a16="http://schemas.microsoft.com/office/drawing/2014/main" id="{A8C4AB86-CB36-2FDF-4B50-2498A4E3A9E4}"/>
              </a:ext>
            </a:extLst>
          </p:cNvPr>
          <p:cNvSpPr/>
          <p:nvPr/>
        </p:nvSpPr>
        <p:spPr>
          <a:xfrm>
            <a:off x="2916959" y="2102383"/>
            <a:ext cx="586740" cy="232410"/>
          </a:xfrm>
          <a:prstGeom prst="stripedRightArrow">
            <a:avLst/>
          </a:prstGeom>
        </p:spPr>
        <p:style>
          <a:lnRef idx="2">
            <a:schemeClr val="accent6"/>
          </a:lnRef>
          <a:fillRef idx="1">
            <a:schemeClr val="lt1"/>
          </a:fillRef>
          <a:effectRef idx="0">
            <a:schemeClr val="accent6"/>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fr-FR"/>
          </a:p>
        </p:txBody>
      </p:sp>
      <p:sp>
        <p:nvSpPr>
          <p:cNvPr id="6" name="Flèche : droite rayée 5">
            <a:extLst>
              <a:ext uri="{FF2B5EF4-FFF2-40B4-BE49-F238E27FC236}">
                <a16:creationId xmlns:a16="http://schemas.microsoft.com/office/drawing/2014/main" id="{088589A6-D027-DBC9-BEE2-7C63F8648D25}"/>
              </a:ext>
            </a:extLst>
          </p:cNvPr>
          <p:cNvSpPr/>
          <p:nvPr/>
        </p:nvSpPr>
        <p:spPr>
          <a:xfrm>
            <a:off x="5766412" y="2102383"/>
            <a:ext cx="586740" cy="232410"/>
          </a:xfrm>
          <a:prstGeom prst="stripedRightArrow">
            <a:avLst/>
          </a:prstGeom>
        </p:spPr>
        <p:style>
          <a:lnRef idx="2">
            <a:schemeClr val="accent6"/>
          </a:lnRef>
          <a:fillRef idx="1">
            <a:schemeClr val="lt1"/>
          </a:fillRef>
          <a:effectRef idx="0">
            <a:schemeClr val="accent6"/>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fr-FR"/>
          </a:p>
        </p:txBody>
      </p:sp>
      <p:sp>
        <p:nvSpPr>
          <p:cNvPr id="7" name="Flèche : droite rayée 6">
            <a:extLst>
              <a:ext uri="{FF2B5EF4-FFF2-40B4-BE49-F238E27FC236}">
                <a16:creationId xmlns:a16="http://schemas.microsoft.com/office/drawing/2014/main" id="{25C91BB4-4477-DD44-D459-19A30C71286D}"/>
              </a:ext>
            </a:extLst>
          </p:cNvPr>
          <p:cNvSpPr/>
          <p:nvPr/>
        </p:nvSpPr>
        <p:spPr>
          <a:xfrm>
            <a:off x="4370961" y="2110588"/>
            <a:ext cx="586740" cy="232410"/>
          </a:xfrm>
          <a:prstGeom prst="stripedRightArrow">
            <a:avLst/>
          </a:prstGeom>
        </p:spPr>
        <p:style>
          <a:lnRef idx="2">
            <a:schemeClr val="accent6"/>
          </a:lnRef>
          <a:fillRef idx="1">
            <a:schemeClr val="lt1"/>
          </a:fillRef>
          <a:effectRef idx="0">
            <a:schemeClr val="accent6"/>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fr-FR"/>
          </a:p>
        </p:txBody>
      </p:sp>
      <p:sp>
        <p:nvSpPr>
          <p:cNvPr id="8" name="Flèche : droite rayée 7">
            <a:extLst>
              <a:ext uri="{FF2B5EF4-FFF2-40B4-BE49-F238E27FC236}">
                <a16:creationId xmlns:a16="http://schemas.microsoft.com/office/drawing/2014/main" id="{DADD8EAF-E95D-07C3-4ECF-CC5D50C5505B}"/>
              </a:ext>
            </a:extLst>
          </p:cNvPr>
          <p:cNvSpPr/>
          <p:nvPr/>
        </p:nvSpPr>
        <p:spPr>
          <a:xfrm>
            <a:off x="7299318" y="2115006"/>
            <a:ext cx="586740" cy="232410"/>
          </a:xfrm>
          <a:prstGeom prst="stripedRightArrow">
            <a:avLst/>
          </a:prstGeom>
        </p:spPr>
        <p:style>
          <a:lnRef idx="2">
            <a:schemeClr val="accent6"/>
          </a:lnRef>
          <a:fillRef idx="1">
            <a:schemeClr val="lt1"/>
          </a:fillRef>
          <a:effectRef idx="0">
            <a:schemeClr val="accent6"/>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fr-FR"/>
          </a:p>
        </p:txBody>
      </p:sp>
      <p:sp>
        <p:nvSpPr>
          <p:cNvPr id="10" name="Zone de texte 2">
            <a:extLst>
              <a:ext uri="{FF2B5EF4-FFF2-40B4-BE49-F238E27FC236}">
                <a16:creationId xmlns:a16="http://schemas.microsoft.com/office/drawing/2014/main" id="{D4931017-DBD1-30F1-4478-F37C85A56E98}"/>
              </a:ext>
            </a:extLst>
          </p:cNvPr>
          <p:cNvSpPr txBox="1">
            <a:spLocks noChangeArrowheads="1"/>
          </p:cNvSpPr>
          <p:nvPr/>
        </p:nvSpPr>
        <p:spPr bwMode="auto">
          <a:xfrm>
            <a:off x="6228184" y="6044836"/>
            <a:ext cx="1196340" cy="769620"/>
          </a:xfrm>
          <a:prstGeom prst="rect">
            <a:avLst/>
          </a:prstGeom>
          <a:solidFill>
            <a:srgbClr val="FFFFFF"/>
          </a:solidFill>
          <a:ln w="9525">
            <a:noFill/>
            <a:miter lim="800000"/>
            <a:headEnd/>
            <a:tailEnd/>
          </a:ln>
        </p:spPr>
        <p:txBody>
          <a:bodyPr rot="0" vert="horz" wrap="square" lIns="91440" tIns="45720" rIns="91440" bIns="45720" anchor="t" anchorCtr="0">
            <a:noAutofit/>
          </a:bodyPr>
          <a:lstStyle/>
          <a:p>
            <a:pPr algn="ctr">
              <a:lnSpc>
                <a:spcPct val="115000"/>
              </a:lnSpc>
              <a:spcAft>
                <a:spcPts val="1000"/>
              </a:spcAft>
              <a:buNone/>
            </a:pPr>
            <a:r>
              <a:rPr lang="fr-FR" sz="1100" b="1">
                <a:solidFill>
                  <a:srgbClr val="E36C0A"/>
                </a:solidFill>
                <a:effectLst/>
                <a:latin typeface="Calibri" panose="020F0502020204030204" pitchFamily="34" charset="0"/>
                <a:ea typeface="Calibri" panose="020F0502020204030204" pitchFamily="34" charset="0"/>
                <a:cs typeface="Times New Roman" panose="02020603050405020304" pitchFamily="18" charset="0"/>
              </a:rPr>
              <a:t>Centre d’appel</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15000"/>
              </a:lnSpc>
              <a:spcAft>
                <a:spcPts val="1000"/>
              </a:spcAft>
              <a:buNone/>
            </a:pPr>
            <a:r>
              <a:rPr lang="fr-FR" sz="1100" b="1">
                <a:solidFill>
                  <a:srgbClr val="E36C0A"/>
                </a:solidFill>
                <a:effectLst/>
                <a:latin typeface="Calibri" panose="020F0502020204030204" pitchFamily="34" charset="0"/>
                <a:ea typeface="Calibri" panose="020F0502020204030204" pitchFamily="34" charset="0"/>
                <a:cs typeface="Times New Roman" panose="02020603050405020304" pitchFamily="18" charset="0"/>
              </a:rPr>
              <a:t>Poste(s) dédié(s)</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49075127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9219" name="Espace réservé du contenu 6"/>
          <p:cNvSpPr>
            <a:spLocks noGrp="1"/>
          </p:cNvSpPr>
          <p:nvPr>
            <p:ph idx="1"/>
          </p:nvPr>
        </p:nvSpPr>
        <p:spPr>
          <a:xfrm>
            <a:off x="251520" y="1772816"/>
            <a:ext cx="8674471" cy="4752975"/>
          </a:xfrm>
        </p:spPr>
        <p:txBody>
          <a:bodyPr/>
          <a:lstStyle/>
          <a:p>
            <a:pPr marL="0" indent="0" algn="ctr">
              <a:spcBef>
                <a:spcPts val="1200"/>
              </a:spcBef>
              <a:buNone/>
            </a:pPr>
            <a:endParaRPr lang="fr-FR" sz="2000" b="1" dirty="0">
              <a:solidFill>
                <a:srgbClr val="C9004A"/>
              </a:solidFill>
              <a:cs typeface="Arial" panose="020B0604020202020204" pitchFamily="34" charset="0"/>
            </a:endParaRPr>
          </a:p>
          <a:p>
            <a:pPr marL="0" indent="0" algn="ctr">
              <a:spcBef>
                <a:spcPts val="1200"/>
              </a:spcBef>
              <a:buNone/>
            </a:pPr>
            <a:endParaRPr lang="fr-FR" sz="2000" b="1" dirty="0">
              <a:solidFill>
                <a:srgbClr val="C9004A"/>
              </a:solidFill>
              <a:cs typeface="Arial" panose="020B0604020202020204" pitchFamily="34" charset="0"/>
            </a:endParaRPr>
          </a:p>
          <a:p>
            <a:pPr marL="0" indent="0" algn="ctr">
              <a:spcBef>
                <a:spcPts val="1200"/>
              </a:spcBef>
              <a:buNone/>
            </a:pPr>
            <a:endParaRPr lang="fr-FR" sz="2000" b="1" dirty="0">
              <a:solidFill>
                <a:srgbClr val="C9004A"/>
              </a:solidFill>
              <a:cs typeface="Arial" panose="020B0604020202020204" pitchFamily="34" charset="0"/>
            </a:endParaRPr>
          </a:p>
          <a:p>
            <a:pPr marL="0" indent="0" algn="ctr">
              <a:spcBef>
                <a:spcPts val="1200"/>
              </a:spcBef>
              <a:buNone/>
            </a:pPr>
            <a:endParaRPr lang="fr-FR" sz="2000" b="1" dirty="0">
              <a:solidFill>
                <a:srgbClr val="C9004A"/>
              </a:solidFill>
              <a:cs typeface="Arial" panose="020B0604020202020204" pitchFamily="34" charset="0"/>
            </a:endParaRPr>
          </a:p>
          <a:p>
            <a:pPr marL="0" indent="0" algn="ctr">
              <a:spcBef>
                <a:spcPts val="1200"/>
              </a:spcBef>
              <a:buNone/>
            </a:pPr>
            <a:r>
              <a:rPr lang="fr-FR" sz="3600" b="1" dirty="0">
                <a:solidFill>
                  <a:srgbClr val="C9004A"/>
                </a:solidFill>
                <a:cs typeface="Arial" panose="020B0604020202020204" pitchFamily="34" charset="0"/>
              </a:rPr>
              <a:t>Vos questions ?</a:t>
            </a:r>
          </a:p>
          <a:p>
            <a:pPr marL="0" indent="0">
              <a:spcBef>
                <a:spcPts val="1200"/>
              </a:spcBef>
              <a:buNone/>
            </a:pPr>
            <a:endParaRPr lang="fr-FR" sz="2000" b="1" dirty="0">
              <a:solidFill>
                <a:srgbClr val="C9004A"/>
              </a:solidFill>
              <a:cs typeface="Arial" panose="020B0604020202020204" pitchFamily="34" charset="0"/>
            </a:endParaRPr>
          </a:p>
          <a:p>
            <a:pPr algn="just">
              <a:spcBef>
                <a:spcPts val="1200"/>
              </a:spcBef>
              <a:spcAft>
                <a:spcPts val="0"/>
              </a:spcAft>
            </a:pPr>
            <a:endParaRPr lang="fr-FR" sz="1800" dirty="0">
              <a:solidFill>
                <a:prstClr val="black"/>
              </a:solidFill>
              <a:ea typeface="Calibri"/>
            </a:endParaRPr>
          </a:p>
          <a:p>
            <a:pPr marL="720000" lvl="0" indent="0" algn="just">
              <a:spcBef>
                <a:spcPts val="600"/>
              </a:spcBef>
              <a:spcAft>
                <a:spcPts val="0"/>
              </a:spcAft>
              <a:buNone/>
            </a:pPr>
            <a:endParaRPr lang="fr-FR" sz="1800" dirty="0">
              <a:solidFill>
                <a:prstClr val="black"/>
              </a:solidFill>
              <a:ea typeface="Calibri"/>
            </a:endParaRPr>
          </a:p>
          <a:p>
            <a:pPr algn="just">
              <a:spcBef>
                <a:spcPts val="1200"/>
              </a:spcBef>
              <a:spcAft>
                <a:spcPts val="0"/>
              </a:spcAft>
            </a:pPr>
            <a:endParaRPr lang="fr-FR" sz="1800" dirty="0">
              <a:solidFill>
                <a:prstClr val="black"/>
              </a:solidFill>
            </a:endParaRPr>
          </a:p>
          <a:p>
            <a:pPr marL="0" indent="0" algn="just">
              <a:spcBef>
                <a:spcPts val="1200"/>
              </a:spcBef>
              <a:spcAft>
                <a:spcPts val="0"/>
              </a:spcAft>
              <a:buNone/>
            </a:pPr>
            <a:endParaRPr lang="fr-FR" sz="1800" dirty="0">
              <a:solidFill>
                <a:prstClr val="black"/>
              </a:solidFill>
              <a:ea typeface="Calibri"/>
            </a:endParaRPr>
          </a:p>
          <a:p>
            <a:pPr lvl="0" algn="just">
              <a:spcBef>
                <a:spcPts val="1200"/>
              </a:spcBef>
              <a:spcAft>
                <a:spcPts val="0"/>
              </a:spcAft>
              <a:buFontTx/>
              <a:buChar char="-"/>
            </a:pPr>
            <a:endParaRPr lang="fr-FR" sz="2000" dirty="0">
              <a:solidFill>
                <a:prstClr val="black"/>
              </a:solidFill>
              <a:ea typeface="Calibri"/>
            </a:endParaRPr>
          </a:p>
          <a:p>
            <a:pPr marL="0" lvl="0" indent="0" algn="just">
              <a:spcBef>
                <a:spcPts val="1200"/>
              </a:spcBef>
              <a:spcAft>
                <a:spcPts val="0"/>
              </a:spcAft>
              <a:buNone/>
            </a:pPr>
            <a:endParaRPr lang="fr-FR" sz="2000" dirty="0">
              <a:solidFill>
                <a:prstClr val="black"/>
              </a:solidFill>
              <a:ea typeface="Calibri"/>
            </a:endParaRPr>
          </a:p>
        </p:txBody>
      </p:sp>
      <p:sp>
        <p:nvSpPr>
          <p:cNvPr id="2" name="ZoneTexte 5">
            <a:extLst>
              <a:ext uri="{FF2B5EF4-FFF2-40B4-BE49-F238E27FC236}">
                <a16:creationId xmlns:a16="http://schemas.microsoft.com/office/drawing/2014/main" id="{E089C191-918D-521A-EEE0-0B661ECCC822}"/>
              </a:ext>
            </a:extLst>
          </p:cNvPr>
          <p:cNvSpPr txBox="1">
            <a:spLocks noChangeArrowheads="1"/>
          </p:cNvSpPr>
          <p:nvPr/>
        </p:nvSpPr>
        <p:spPr bwMode="auto">
          <a:xfrm>
            <a:off x="1311796" y="297647"/>
            <a:ext cx="7292651" cy="954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nchor="ctr">
            <a:spAutoFit/>
          </a:bodyPr>
          <a:lstStyle>
            <a:lvl1pPr>
              <a:defRPr sz="3200">
                <a:solidFill>
                  <a:schemeClr val="tx1"/>
                </a:solidFill>
                <a:latin typeface="Arial" charset="0"/>
              </a:defRPr>
            </a:lvl1pPr>
            <a:lvl2pPr>
              <a:defRPr sz="2800">
                <a:solidFill>
                  <a:schemeClr val="tx1"/>
                </a:solidFill>
                <a:latin typeface="Arial" charset="0"/>
              </a:defRPr>
            </a:lvl2pPr>
            <a:lvl3pPr>
              <a:defRPr sz="2400">
                <a:solidFill>
                  <a:schemeClr val="tx1"/>
                </a:solidFill>
                <a:latin typeface="Arial" charset="0"/>
              </a:defRPr>
            </a:lvl3pPr>
            <a:lvl4pPr>
              <a:defRPr sz="2000">
                <a:solidFill>
                  <a:schemeClr val="tx1"/>
                </a:solidFill>
                <a:latin typeface="Arial" charset="0"/>
              </a:defRPr>
            </a:lvl4pPr>
            <a:lvl5pPr>
              <a:defRPr sz="2000">
                <a:solidFill>
                  <a:schemeClr val="tx1"/>
                </a:solidFill>
                <a:latin typeface="Arial" charset="0"/>
              </a:defRPr>
            </a:lvl5pPr>
            <a:lvl6pPr eaLnBrk="0" fontAlgn="base" hangingPunct="0">
              <a:spcAft>
                <a:spcPct val="0"/>
              </a:spcAft>
              <a:buFont typeface="Arial" charset="0"/>
              <a:buChar char="»"/>
              <a:defRPr sz="2000">
                <a:solidFill>
                  <a:schemeClr val="tx1"/>
                </a:solidFill>
                <a:latin typeface="Arial" charset="0"/>
              </a:defRPr>
            </a:lvl6pPr>
            <a:lvl7pPr eaLnBrk="0" fontAlgn="base" hangingPunct="0">
              <a:spcAft>
                <a:spcPct val="0"/>
              </a:spcAft>
              <a:buFont typeface="Arial" charset="0"/>
              <a:buChar char="»"/>
              <a:defRPr sz="2000">
                <a:solidFill>
                  <a:schemeClr val="tx1"/>
                </a:solidFill>
                <a:latin typeface="Arial" charset="0"/>
              </a:defRPr>
            </a:lvl7pPr>
            <a:lvl8pPr eaLnBrk="0" fontAlgn="base" hangingPunct="0">
              <a:spcAft>
                <a:spcPct val="0"/>
              </a:spcAft>
              <a:buFont typeface="Arial" charset="0"/>
              <a:buChar char="»"/>
              <a:defRPr sz="2000">
                <a:solidFill>
                  <a:schemeClr val="tx1"/>
                </a:solidFill>
                <a:latin typeface="Arial" charset="0"/>
              </a:defRPr>
            </a:lvl8pPr>
            <a:lvl9pPr eaLnBrk="0" fontAlgn="base" hangingPunct="0">
              <a:spcAft>
                <a:spcPct val="0"/>
              </a:spcAft>
              <a:buFont typeface="Arial" charset="0"/>
              <a:buChar char="»"/>
              <a:defRPr sz="2000">
                <a:solidFill>
                  <a:schemeClr val="tx1"/>
                </a:solidFill>
                <a:latin typeface="Arial" charset="0"/>
              </a:defRPr>
            </a:lvl9pPr>
          </a:lstStyle>
          <a:p>
            <a:r>
              <a:rPr lang="fr-FR" altLang="fr-FR" sz="2800" b="1" dirty="0">
                <a:solidFill>
                  <a:srgbClr val="FFFFFF"/>
                </a:solidFill>
              </a:rPr>
              <a:t>LE VOTE ELECTRONIQUE POUR LES ELECTIONS PROFESSIONNELLES</a:t>
            </a:r>
          </a:p>
        </p:txBody>
      </p:sp>
    </p:spTree>
    <p:extLst>
      <p:ext uri="{BB962C8B-B14F-4D97-AF65-F5344CB8AC3E}">
        <p14:creationId xmlns:p14="http://schemas.microsoft.com/office/powerpoint/2010/main" val="166524937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a:extLst>
            <a:ext uri="{FF2B5EF4-FFF2-40B4-BE49-F238E27FC236}">
              <a16:creationId xmlns:a16="http://schemas.microsoft.com/office/drawing/2014/main" id="{56F8E2C4-DB9D-9D09-77B3-86642DA4DF98}"/>
            </a:ext>
          </a:extLst>
        </p:cNvPr>
        <p:cNvGrpSpPr/>
        <p:nvPr/>
      </p:nvGrpSpPr>
      <p:grpSpPr>
        <a:xfrm>
          <a:off x="0" y="0"/>
          <a:ext cx="0" cy="0"/>
          <a:chOff x="0" y="0"/>
          <a:chExt cx="0" cy="0"/>
        </a:xfrm>
      </p:grpSpPr>
      <p:sp>
        <p:nvSpPr>
          <p:cNvPr id="9219" name="Espace réservé du contenu 6">
            <a:extLst>
              <a:ext uri="{FF2B5EF4-FFF2-40B4-BE49-F238E27FC236}">
                <a16:creationId xmlns:a16="http://schemas.microsoft.com/office/drawing/2014/main" id="{5CFD372F-5676-18F3-C872-1770EFC72676}"/>
              </a:ext>
            </a:extLst>
          </p:cNvPr>
          <p:cNvSpPr>
            <a:spLocks noGrp="1"/>
          </p:cNvSpPr>
          <p:nvPr>
            <p:ph idx="1"/>
          </p:nvPr>
        </p:nvSpPr>
        <p:spPr>
          <a:xfrm>
            <a:off x="323527" y="1700808"/>
            <a:ext cx="8424937" cy="4824983"/>
          </a:xfrm>
        </p:spPr>
        <p:txBody>
          <a:bodyPr/>
          <a:lstStyle/>
          <a:p>
            <a:pPr marL="0" indent="0">
              <a:spcBef>
                <a:spcPts val="1200"/>
              </a:spcBef>
              <a:buNone/>
            </a:pPr>
            <a:r>
              <a:rPr lang="fr-FR" sz="2000" b="1" dirty="0">
                <a:solidFill>
                  <a:srgbClr val="C9004A"/>
                </a:solidFill>
                <a:cs typeface="Arial" panose="020B0604020202020204" pitchFamily="34" charset="0"/>
              </a:rPr>
              <a:t>Outils en préparation </a:t>
            </a:r>
          </a:p>
          <a:p>
            <a:pPr>
              <a:spcBef>
                <a:spcPts val="1200"/>
              </a:spcBef>
            </a:pPr>
            <a:r>
              <a:rPr lang="fr-FR" sz="1800" dirty="0"/>
              <a:t>Guide juridique pour la préparation des élections au CST </a:t>
            </a:r>
          </a:p>
          <a:p>
            <a:pPr>
              <a:spcBef>
                <a:spcPts val="1200"/>
              </a:spcBef>
            </a:pPr>
            <a:r>
              <a:rPr lang="fr-FR" sz="1800" dirty="0"/>
              <a:t>Boite à outils avec différents modèles d’arrêtés, de délibérations, PV de dépouillement, notices d’information, déclaration individuelle de candidature, récépissé de dépôt de listes de candidats &gt; à partir de fin avril </a:t>
            </a:r>
          </a:p>
          <a:p>
            <a:pPr>
              <a:spcBef>
                <a:spcPts val="1200"/>
              </a:spcBef>
            </a:pPr>
            <a:r>
              <a:rPr lang="fr-FR" sz="1800" dirty="0"/>
              <a:t>2  demi-journées d’actualité en collaboration avec le CNFPT le 31 mars (SMH) et le 3 avril (L’Isle d’Abeau)</a:t>
            </a:r>
          </a:p>
          <a:p>
            <a:pPr marL="0" indent="0">
              <a:spcBef>
                <a:spcPts val="1200"/>
              </a:spcBef>
              <a:buNone/>
            </a:pPr>
            <a:r>
              <a:rPr lang="fr-FR" sz="2000" b="1" dirty="0">
                <a:solidFill>
                  <a:srgbClr val="C9004A"/>
                </a:solidFill>
                <a:cs typeface="Arial" panose="020B0604020202020204" pitchFamily="34" charset="0"/>
              </a:rPr>
              <a:t>Organisation des élections et informations </a:t>
            </a:r>
          </a:p>
          <a:p>
            <a:r>
              <a:rPr lang="fr-FR" sz="1800" dirty="0"/>
              <a:t>Pôle dialogue social / </a:t>
            </a:r>
            <a:r>
              <a:rPr lang="fr-FR" sz="1800" dirty="0">
                <a:hlinkClick r:id="rId4"/>
              </a:rPr>
              <a:t>electionspro@cdg38.fr</a:t>
            </a:r>
            <a:endParaRPr lang="fr-FR" sz="1800" dirty="0"/>
          </a:p>
          <a:p>
            <a:r>
              <a:rPr lang="fr-FR" sz="1800" dirty="0"/>
              <a:t>Responsable : Delphine PFEIFFER</a:t>
            </a:r>
          </a:p>
          <a:p>
            <a:r>
              <a:rPr lang="fr-FR" sz="1800" dirty="0"/>
              <a:t>Equipe : </a:t>
            </a:r>
          </a:p>
          <a:p>
            <a:pPr lvl="1">
              <a:buFont typeface="Courier New" panose="02070309020205020404" pitchFamily="49" charset="0"/>
              <a:buChar char="o"/>
            </a:pPr>
            <a:r>
              <a:rPr lang="fr-FR" sz="1600" dirty="0"/>
              <a:t>A VENIR – </a:t>
            </a:r>
            <a:r>
              <a:rPr lang="fr-FR" sz="1600" dirty="0" err="1"/>
              <a:t>chargé-e</a:t>
            </a:r>
            <a:r>
              <a:rPr lang="fr-FR" sz="1600" dirty="0"/>
              <a:t> d’opérations élections professionnelles</a:t>
            </a:r>
          </a:p>
          <a:p>
            <a:pPr lvl="1">
              <a:buFont typeface="Courier New" panose="02070309020205020404" pitchFamily="49" charset="0"/>
              <a:buChar char="o"/>
            </a:pPr>
            <a:r>
              <a:rPr lang="fr-FR" sz="1600" dirty="0"/>
              <a:t>Virginie MAROTTA-POURREAU, Stella SAULI et Valérie LIBRALATO – gestionnaires dialogue social</a:t>
            </a:r>
          </a:p>
          <a:p>
            <a:pPr marL="0" indent="0">
              <a:buNone/>
            </a:pPr>
            <a:endParaRPr lang="fr-FR" sz="2000" b="1" dirty="0">
              <a:solidFill>
                <a:srgbClr val="C9004A"/>
              </a:solidFill>
              <a:cs typeface="Arial" panose="020B0604020202020204" pitchFamily="34" charset="0"/>
            </a:endParaRPr>
          </a:p>
          <a:p>
            <a:pPr algn="just">
              <a:spcBef>
                <a:spcPts val="1200"/>
              </a:spcBef>
              <a:spcAft>
                <a:spcPts val="0"/>
              </a:spcAft>
            </a:pPr>
            <a:endParaRPr lang="fr-FR" sz="1800" dirty="0">
              <a:solidFill>
                <a:prstClr val="black"/>
              </a:solidFill>
              <a:ea typeface="Calibri"/>
            </a:endParaRPr>
          </a:p>
          <a:p>
            <a:pPr marL="720000" lvl="0" indent="0" algn="just">
              <a:spcBef>
                <a:spcPts val="600"/>
              </a:spcBef>
              <a:spcAft>
                <a:spcPts val="0"/>
              </a:spcAft>
              <a:buNone/>
            </a:pPr>
            <a:endParaRPr lang="fr-FR" sz="1800" dirty="0">
              <a:solidFill>
                <a:prstClr val="black"/>
              </a:solidFill>
              <a:ea typeface="Calibri"/>
            </a:endParaRPr>
          </a:p>
          <a:p>
            <a:pPr algn="just">
              <a:spcBef>
                <a:spcPts val="1200"/>
              </a:spcBef>
              <a:spcAft>
                <a:spcPts val="0"/>
              </a:spcAft>
            </a:pPr>
            <a:endParaRPr lang="fr-FR" sz="1800" dirty="0">
              <a:solidFill>
                <a:prstClr val="black"/>
              </a:solidFill>
            </a:endParaRPr>
          </a:p>
          <a:p>
            <a:pPr marL="0" indent="0" algn="just">
              <a:spcBef>
                <a:spcPts val="1200"/>
              </a:spcBef>
              <a:spcAft>
                <a:spcPts val="0"/>
              </a:spcAft>
              <a:buNone/>
            </a:pPr>
            <a:endParaRPr lang="fr-FR" sz="1800" dirty="0">
              <a:solidFill>
                <a:prstClr val="black"/>
              </a:solidFill>
              <a:ea typeface="Calibri"/>
            </a:endParaRPr>
          </a:p>
          <a:p>
            <a:pPr lvl="0" algn="just">
              <a:spcBef>
                <a:spcPts val="1200"/>
              </a:spcBef>
              <a:spcAft>
                <a:spcPts val="0"/>
              </a:spcAft>
              <a:buFontTx/>
              <a:buChar char="-"/>
            </a:pPr>
            <a:endParaRPr lang="fr-FR" sz="2000" dirty="0">
              <a:solidFill>
                <a:prstClr val="black"/>
              </a:solidFill>
              <a:ea typeface="Calibri"/>
            </a:endParaRPr>
          </a:p>
          <a:p>
            <a:pPr marL="0" lvl="0" indent="0" algn="just">
              <a:spcBef>
                <a:spcPts val="1200"/>
              </a:spcBef>
              <a:spcAft>
                <a:spcPts val="0"/>
              </a:spcAft>
              <a:buNone/>
            </a:pPr>
            <a:endParaRPr lang="fr-FR" sz="2000" dirty="0">
              <a:solidFill>
                <a:prstClr val="black"/>
              </a:solidFill>
              <a:ea typeface="Calibri"/>
            </a:endParaRPr>
          </a:p>
        </p:txBody>
      </p:sp>
      <p:sp>
        <p:nvSpPr>
          <p:cNvPr id="2" name="ZoneTexte 5">
            <a:extLst>
              <a:ext uri="{FF2B5EF4-FFF2-40B4-BE49-F238E27FC236}">
                <a16:creationId xmlns:a16="http://schemas.microsoft.com/office/drawing/2014/main" id="{65E29CCE-B951-0D5D-EA76-0CE0639F3954}"/>
              </a:ext>
            </a:extLst>
          </p:cNvPr>
          <p:cNvSpPr txBox="1">
            <a:spLocks noChangeArrowheads="1"/>
          </p:cNvSpPr>
          <p:nvPr/>
        </p:nvSpPr>
        <p:spPr bwMode="auto">
          <a:xfrm>
            <a:off x="1311796" y="297647"/>
            <a:ext cx="7292651" cy="954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nchor="ctr">
            <a:spAutoFit/>
          </a:bodyPr>
          <a:lstStyle>
            <a:lvl1pPr>
              <a:defRPr sz="3200">
                <a:solidFill>
                  <a:schemeClr val="tx1"/>
                </a:solidFill>
                <a:latin typeface="Arial" charset="0"/>
              </a:defRPr>
            </a:lvl1pPr>
            <a:lvl2pPr>
              <a:defRPr sz="2800">
                <a:solidFill>
                  <a:schemeClr val="tx1"/>
                </a:solidFill>
                <a:latin typeface="Arial" charset="0"/>
              </a:defRPr>
            </a:lvl2pPr>
            <a:lvl3pPr>
              <a:defRPr sz="2400">
                <a:solidFill>
                  <a:schemeClr val="tx1"/>
                </a:solidFill>
                <a:latin typeface="Arial" charset="0"/>
              </a:defRPr>
            </a:lvl3pPr>
            <a:lvl4pPr>
              <a:defRPr sz="2000">
                <a:solidFill>
                  <a:schemeClr val="tx1"/>
                </a:solidFill>
                <a:latin typeface="Arial" charset="0"/>
              </a:defRPr>
            </a:lvl4pPr>
            <a:lvl5pPr>
              <a:defRPr sz="2000">
                <a:solidFill>
                  <a:schemeClr val="tx1"/>
                </a:solidFill>
                <a:latin typeface="Arial" charset="0"/>
              </a:defRPr>
            </a:lvl5pPr>
            <a:lvl6pPr eaLnBrk="0" fontAlgn="base" hangingPunct="0">
              <a:spcAft>
                <a:spcPct val="0"/>
              </a:spcAft>
              <a:buFont typeface="Arial" charset="0"/>
              <a:buChar char="»"/>
              <a:defRPr sz="2000">
                <a:solidFill>
                  <a:schemeClr val="tx1"/>
                </a:solidFill>
                <a:latin typeface="Arial" charset="0"/>
              </a:defRPr>
            </a:lvl6pPr>
            <a:lvl7pPr eaLnBrk="0" fontAlgn="base" hangingPunct="0">
              <a:spcAft>
                <a:spcPct val="0"/>
              </a:spcAft>
              <a:buFont typeface="Arial" charset="0"/>
              <a:buChar char="»"/>
              <a:defRPr sz="2000">
                <a:solidFill>
                  <a:schemeClr val="tx1"/>
                </a:solidFill>
                <a:latin typeface="Arial" charset="0"/>
              </a:defRPr>
            </a:lvl7pPr>
            <a:lvl8pPr eaLnBrk="0" fontAlgn="base" hangingPunct="0">
              <a:spcAft>
                <a:spcPct val="0"/>
              </a:spcAft>
              <a:buFont typeface="Arial" charset="0"/>
              <a:buChar char="»"/>
              <a:defRPr sz="2000">
                <a:solidFill>
                  <a:schemeClr val="tx1"/>
                </a:solidFill>
                <a:latin typeface="Arial" charset="0"/>
              </a:defRPr>
            </a:lvl8pPr>
            <a:lvl9pPr eaLnBrk="0" fontAlgn="base" hangingPunct="0">
              <a:spcAft>
                <a:spcPct val="0"/>
              </a:spcAft>
              <a:buFont typeface="Arial" charset="0"/>
              <a:buChar char="»"/>
              <a:defRPr sz="2000">
                <a:solidFill>
                  <a:schemeClr val="tx1"/>
                </a:solidFill>
                <a:latin typeface="Arial" charset="0"/>
              </a:defRPr>
            </a:lvl9pPr>
          </a:lstStyle>
          <a:p>
            <a:r>
              <a:rPr lang="fr-FR" altLang="fr-FR" sz="2800" b="1" dirty="0">
                <a:solidFill>
                  <a:srgbClr val="FFFFFF"/>
                </a:solidFill>
              </a:rPr>
              <a:t>LE VOTE ELECTRONIQUE POUR LES ELECTIONS PROFESSIONNELLES</a:t>
            </a:r>
          </a:p>
        </p:txBody>
      </p:sp>
    </p:spTree>
    <p:extLst>
      <p:ext uri="{BB962C8B-B14F-4D97-AF65-F5344CB8AC3E}">
        <p14:creationId xmlns:p14="http://schemas.microsoft.com/office/powerpoint/2010/main" val="5706691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a:extLst>
            <a:ext uri="{FF2B5EF4-FFF2-40B4-BE49-F238E27FC236}">
              <a16:creationId xmlns:a16="http://schemas.microsoft.com/office/drawing/2014/main" id="{AAEEFBB2-46ED-B413-84F1-80AD3EB6380B}"/>
            </a:ext>
          </a:extLst>
        </p:cNvPr>
        <p:cNvGrpSpPr/>
        <p:nvPr/>
      </p:nvGrpSpPr>
      <p:grpSpPr>
        <a:xfrm>
          <a:off x="0" y="0"/>
          <a:ext cx="0" cy="0"/>
          <a:chOff x="0" y="0"/>
          <a:chExt cx="0" cy="0"/>
        </a:xfrm>
      </p:grpSpPr>
      <p:sp>
        <p:nvSpPr>
          <p:cNvPr id="9219" name="Espace réservé du contenu 6">
            <a:extLst>
              <a:ext uri="{FF2B5EF4-FFF2-40B4-BE49-F238E27FC236}">
                <a16:creationId xmlns:a16="http://schemas.microsoft.com/office/drawing/2014/main" id="{1A2219BC-04E0-DA4D-FD97-F687738BA974}"/>
              </a:ext>
            </a:extLst>
          </p:cNvPr>
          <p:cNvSpPr>
            <a:spLocks noGrp="1"/>
          </p:cNvSpPr>
          <p:nvPr>
            <p:ph idx="1"/>
          </p:nvPr>
        </p:nvSpPr>
        <p:spPr>
          <a:xfrm>
            <a:off x="251520" y="1772816"/>
            <a:ext cx="8674471" cy="4752975"/>
          </a:xfrm>
        </p:spPr>
        <p:txBody>
          <a:bodyPr/>
          <a:lstStyle/>
          <a:p>
            <a:pPr marL="0" indent="0" algn="ctr">
              <a:spcBef>
                <a:spcPts val="1200"/>
              </a:spcBef>
              <a:buNone/>
            </a:pPr>
            <a:endParaRPr lang="fr-FR" sz="2000" b="1" dirty="0">
              <a:solidFill>
                <a:srgbClr val="C9004A"/>
              </a:solidFill>
              <a:cs typeface="Arial" panose="020B0604020202020204" pitchFamily="34" charset="0"/>
            </a:endParaRPr>
          </a:p>
          <a:p>
            <a:pPr marL="0" indent="0" algn="ctr">
              <a:spcBef>
                <a:spcPts val="1200"/>
              </a:spcBef>
              <a:buNone/>
            </a:pPr>
            <a:endParaRPr lang="fr-FR" sz="2000" b="1" dirty="0">
              <a:solidFill>
                <a:srgbClr val="C9004A"/>
              </a:solidFill>
              <a:cs typeface="Arial" panose="020B0604020202020204" pitchFamily="34" charset="0"/>
            </a:endParaRPr>
          </a:p>
          <a:p>
            <a:pPr marL="0" indent="0" algn="ctr">
              <a:spcBef>
                <a:spcPts val="1200"/>
              </a:spcBef>
              <a:buNone/>
            </a:pPr>
            <a:endParaRPr lang="fr-FR" sz="2000" b="1" dirty="0">
              <a:solidFill>
                <a:srgbClr val="C9004A"/>
              </a:solidFill>
              <a:cs typeface="Arial" panose="020B0604020202020204" pitchFamily="34" charset="0"/>
            </a:endParaRPr>
          </a:p>
          <a:p>
            <a:pPr marL="0" indent="0" algn="ctr">
              <a:spcBef>
                <a:spcPts val="1200"/>
              </a:spcBef>
              <a:buNone/>
            </a:pPr>
            <a:endParaRPr lang="fr-FR" sz="2000" b="1" dirty="0">
              <a:solidFill>
                <a:srgbClr val="C9004A"/>
              </a:solidFill>
              <a:cs typeface="Arial" panose="020B0604020202020204" pitchFamily="34" charset="0"/>
            </a:endParaRPr>
          </a:p>
          <a:p>
            <a:pPr marL="0" indent="0" algn="ctr">
              <a:spcBef>
                <a:spcPts val="1200"/>
              </a:spcBef>
              <a:buNone/>
            </a:pPr>
            <a:endParaRPr lang="fr-FR" sz="3600" b="1" dirty="0">
              <a:solidFill>
                <a:srgbClr val="C9004A"/>
              </a:solidFill>
              <a:cs typeface="Arial" panose="020B0604020202020204" pitchFamily="34" charset="0"/>
            </a:endParaRPr>
          </a:p>
          <a:p>
            <a:pPr marL="0" indent="0" algn="ctr">
              <a:spcBef>
                <a:spcPts val="1200"/>
              </a:spcBef>
              <a:buNone/>
            </a:pPr>
            <a:endParaRPr lang="fr-FR" sz="3600" b="1" dirty="0">
              <a:solidFill>
                <a:srgbClr val="C9004A"/>
              </a:solidFill>
              <a:cs typeface="Arial" panose="020B0604020202020204" pitchFamily="34" charset="0"/>
            </a:endParaRPr>
          </a:p>
          <a:p>
            <a:pPr marL="0" indent="0" algn="ctr">
              <a:spcBef>
                <a:spcPts val="1200"/>
              </a:spcBef>
              <a:buNone/>
            </a:pPr>
            <a:endParaRPr lang="fr-FR" sz="3600" b="1" dirty="0">
              <a:solidFill>
                <a:srgbClr val="C9004A"/>
              </a:solidFill>
              <a:cs typeface="Arial" panose="020B0604020202020204" pitchFamily="34" charset="0"/>
            </a:endParaRPr>
          </a:p>
          <a:p>
            <a:pPr marL="0" indent="0" algn="ctr">
              <a:spcBef>
                <a:spcPts val="0"/>
              </a:spcBef>
              <a:buNone/>
            </a:pPr>
            <a:r>
              <a:rPr lang="fr-FR" sz="3600" b="1" dirty="0">
                <a:solidFill>
                  <a:srgbClr val="C9004A"/>
                </a:solidFill>
                <a:cs typeface="Arial" panose="020B0604020202020204" pitchFamily="34" charset="0"/>
              </a:rPr>
              <a:t>Merci pour votre attention,</a:t>
            </a:r>
          </a:p>
          <a:p>
            <a:pPr marL="0" indent="0">
              <a:spcBef>
                <a:spcPts val="1200"/>
              </a:spcBef>
              <a:buNone/>
            </a:pPr>
            <a:endParaRPr lang="fr-FR" sz="2000" b="1" dirty="0">
              <a:solidFill>
                <a:srgbClr val="C9004A"/>
              </a:solidFill>
              <a:cs typeface="Arial" panose="020B0604020202020204" pitchFamily="34" charset="0"/>
            </a:endParaRPr>
          </a:p>
          <a:p>
            <a:pPr algn="just">
              <a:spcBef>
                <a:spcPts val="1200"/>
              </a:spcBef>
              <a:spcAft>
                <a:spcPts val="0"/>
              </a:spcAft>
            </a:pPr>
            <a:endParaRPr lang="fr-FR" sz="1800" dirty="0">
              <a:solidFill>
                <a:prstClr val="black"/>
              </a:solidFill>
              <a:ea typeface="Calibri"/>
            </a:endParaRPr>
          </a:p>
          <a:p>
            <a:pPr marL="720000" lvl="0" indent="0" algn="just">
              <a:spcBef>
                <a:spcPts val="600"/>
              </a:spcBef>
              <a:spcAft>
                <a:spcPts val="0"/>
              </a:spcAft>
              <a:buNone/>
            </a:pPr>
            <a:endParaRPr lang="fr-FR" sz="1800" dirty="0">
              <a:solidFill>
                <a:prstClr val="black"/>
              </a:solidFill>
              <a:ea typeface="Calibri"/>
            </a:endParaRPr>
          </a:p>
          <a:p>
            <a:pPr algn="just">
              <a:spcBef>
                <a:spcPts val="1200"/>
              </a:spcBef>
              <a:spcAft>
                <a:spcPts val="0"/>
              </a:spcAft>
            </a:pPr>
            <a:endParaRPr lang="fr-FR" sz="1800" dirty="0">
              <a:solidFill>
                <a:prstClr val="black"/>
              </a:solidFill>
            </a:endParaRPr>
          </a:p>
          <a:p>
            <a:pPr marL="0" indent="0" algn="just">
              <a:spcBef>
                <a:spcPts val="1200"/>
              </a:spcBef>
              <a:spcAft>
                <a:spcPts val="0"/>
              </a:spcAft>
              <a:buNone/>
            </a:pPr>
            <a:endParaRPr lang="fr-FR" sz="1800" dirty="0">
              <a:solidFill>
                <a:prstClr val="black"/>
              </a:solidFill>
              <a:ea typeface="Calibri"/>
            </a:endParaRPr>
          </a:p>
          <a:p>
            <a:pPr lvl="0" algn="just">
              <a:spcBef>
                <a:spcPts val="1200"/>
              </a:spcBef>
              <a:spcAft>
                <a:spcPts val="0"/>
              </a:spcAft>
              <a:buFontTx/>
              <a:buChar char="-"/>
            </a:pPr>
            <a:endParaRPr lang="fr-FR" sz="2000" dirty="0">
              <a:solidFill>
                <a:prstClr val="black"/>
              </a:solidFill>
              <a:ea typeface="Calibri"/>
            </a:endParaRPr>
          </a:p>
          <a:p>
            <a:pPr marL="0" lvl="0" indent="0" algn="just">
              <a:spcBef>
                <a:spcPts val="1200"/>
              </a:spcBef>
              <a:spcAft>
                <a:spcPts val="0"/>
              </a:spcAft>
              <a:buNone/>
            </a:pPr>
            <a:endParaRPr lang="fr-FR" sz="2000" dirty="0">
              <a:solidFill>
                <a:prstClr val="black"/>
              </a:solidFill>
              <a:ea typeface="Calibri"/>
            </a:endParaRPr>
          </a:p>
        </p:txBody>
      </p:sp>
      <p:sp>
        <p:nvSpPr>
          <p:cNvPr id="2" name="ZoneTexte 5">
            <a:extLst>
              <a:ext uri="{FF2B5EF4-FFF2-40B4-BE49-F238E27FC236}">
                <a16:creationId xmlns:a16="http://schemas.microsoft.com/office/drawing/2014/main" id="{F7F13FBF-77C1-D9CF-176B-AC5122B28A86}"/>
              </a:ext>
            </a:extLst>
          </p:cNvPr>
          <p:cNvSpPr txBox="1">
            <a:spLocks noChangeArrowheads="1"/>
          </p:cNvSpPr>
          <p:nvPr/>
        </p:nvSpPr>
        <p:spPr bwMode="auto">
          <a:xfrm>
            <a:off x="1311796" y="297647"/>
            <a:ext cx="7292651" cy="954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nchor="ctr">
            <a:spAutoFit/>
          </a:bodyPr>
          <a:lstStyle>
            <a:lvl1pPr>
              <a:defRPr sz="3200">
                <a:solidFill>
                  <a:schemeClr val="tx1"/>
                </a:solidFill>
                <a:latin typeface="Arial" charset="0"/>
              </a:defRPr>
            </a:lvl1pPr>
            <a:lvl2pPr>
              <a:defRPr sz="2800">
                <a:solidFill>
                  <a:schemeClr val="tx1"/>
                </a:solidFill>
                <a:latin typeface="Arial" charset="0"/>
              </a:defRPr>
            </a:lvl2pPr>
            <a:lvl3pPr>
              <a:defRPr sz="2400">
                <a:solidFill>
                  <a:schemeClr val="tx1"/>
                </a:solidFill>
                <a:latin typeface="Arial" charset="0"/>
              </a:defRPr>
            </a:lvl3pPr>
            <a:lvl4pPr>
              <a:defRPr sz="2000">
                <a:solidFill>
                  <a:schemeClr val="tx1"/>
                </a:solidFill>
                <a:latin typeface="Arial" charset="0"/>
              </a:defRPr>
            </a:lvl4pPr>
            <a:lvl5pPr>
              <a:defRPr sz="2000">
                <a:solidFill>
                  <a:schemeClr val="tx1"/>
                </a:solidFill>
                <a:latin typeface="Arial" charset="0"/>
              </a:defRPr>
            </a:lvl5pPr>
            <a:lvl6pPr eaLnBrk="0" fontAlgn="base" hangingPunct="0">
              <a:spcAft>
                <a:spcPct val="0"/>
              </a:spcAft>
              <a:buFont typeface="Arial" charset="0"/>
              <a:buChar char="»"/>
              <a:defRPr sz="2000">
                <a:solidFill>
                  <a:schemeClr val="tx1"/>
                </a:solidFill>
                <a:latin typeface="Arial" charset="0"/>
              </a:defRPr>
            </a:lvl6pPr>
            <a:lvl7pPr eaLnBrk="0" fontAlgn="base" hangingPunct="0">
              <a:spcAft>
                <a:spcPct val="0"/>
              </a:spcAft>
              <a:buFont typeface="Arial" charset="0"/>
              <a:buChar char="»"/>
              <a:defRPr sz="2000">
                <a:solidFill>
                  <a:schemeClr val="tx1"/>
                </a:solidFill>
                <a:latin typeface="Arial" charset="0"/>
              </a:defRPr>
            </a:lvl7pPr>
            <a:lvl8pPr eaLnBrk="0" fontAlgn="base" hangingPunct="0">
              <a:spcAft>
                <a:spcPct val="0"/>
              </a:spcAft>
              <a:buFont typeface="Arial" charset="0"/>
              <a:buChar char="»"/>
              <a:defRPr sz="2000">
                <a:solidFill>
                  <a:schemeClr val="tx1"/>
                </a:solidFill>
                <a:latin typeface="Arial" charset="0"/>
              </a:defRPr>
            </a:lvl8pPr>
            <a:lvl9pPr eaLnBrk="0" fontAlgn="base" hangingPunct="0">
              <a:spcAft>
                <a:spcPct val="0"/>
              </a:spcAft>
              <a:buFont typeface="Arial" charset="0"/>
              <a:buChar char="»"/>
              <a:defRPr sz="2000">
                <a:solidFill>
                  <a:schemeClr val="tx1"/>
                </a:solidFill>
                <a:latin typeface="Arial" charset="0"/>
              </a:defRPr>
            </a:lvl9pPr>
          </a:lstStyle>
          <a:p>
            <a:r>
              <a:rPr lang="fr-FR" altLang="fr-FR" sz="2800" b="1" dirty="0">
                <a:solidFill>
                  <a:srgbClr val="FFFFFF"/>
                </a:solidFill>
              </a:rPr>
              <a:t>LE VOTE ELECTRONIQUE POUR LES ELECTIONS PROFESSIONNELLES</a:t>
            </a:r>
          </a:p>
        </p:txBody>
      </p:sp>
      <p:pic>
        <p:nvPicPr>
          <p:cNvPr id="4" name="Image 3" descr="Une image contenant dessin humoristique, illustration, Dessin animé, Dessin d’enfant&#10;&#10;Le contenu généré par l’IA peut être incorrect.">
            <a:extLst>
              <a:ext uri="{FF2B5EF4-FFF2-40B4-BE49-F238E27FC236}">
                <a16:creationId xmlns:a16="http://schemas.microsoft.com/office/drawing/2014/main" id="{F25A756C-BC16-81DB-6506-65B88371C8C2}"/>
              </a:ext>
            </a:extLst>
          </p:cNvPr>
          <p:cNvPicPr>
            <a:picLocks noChangeAspect="1"/>
          </p:cNvPicPr>
          <p:nvPr/>
        </p:nvPicPr>
        <p:blipFill>
          <a:blip r:embed="rId4"/>
          <a:stretch>
            <a:fillRect/>
          </a:stretch>
        </p:blipFill>
        <p:spPr>
          <a:xfrm>
            <a:off x="868705" y="1916832"/>
            <a:ext cx="7440100" cy="3816424"/>
          </a:xfrm>
          <a:prstGeom prst="rect">
            <a:avLst/>
          </a:prstGeom>
        </p:spPr>
      </p:pic>
    </p:spTree>
    <p:extLst>
      <p:ext uri="{BB962C8B-B14F-4D97-AF65-F5344CB8AC3E}">
        <p14:creationId xmlns:p14="http://schemas.microsoft.com/office/powerpoint/2010/main" val="207053600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9219" name="Espace réservé du contenu 6"/>
          <p:cNvSpPr>
            <a:spLocks noGrp="1"/>
          </p:cNvSpPr>
          <p:nvPr>
            <p:ph idx="1"/>
          </p:nvPr>
        </p:nvSpPr>
        <p:spPr>
          <a:xfrm>
            <a:off x="467544" y="1556793"/>
            <a:ext cx="8064896" cy="4608512"/>
          </a:xfrm>
        </p:spPr>
        <p:txBody>
          <a:bodyPr/>
          <a:lstStyle/>
          <a:p>
            <a:pPr marL="0" indent="0" algn="just">
              <a:spcBef>
                <a:spcPts val="1200"/>
              </a:spcBef>
              <a:spcAft>
                <a:spcPts val="0"/>
              </a:spcAft>
              <a:buNone/>
            </a:pPr>
            <a:r>
              <a:rPr lang="fr-FR" sz="2000" b="1" dirty="0">
                <a:solidFill>
                  <a:srgbClr val="C9004A"/>
                </a:solidFill>
                <a:cs typeface="Arial" panose="020B0604020202020204" pitchFamily="34" charset="0"/>
              </a:rPr>
              <a:t>Préambule : vote électronique</a:t>
            </a:r>
          </a:p>
          <a:p>
            <a:pPr marL="0" indent="0" algn="just">
              <a:spcBef>
                <a:spcPts val="1200"/>
              </a:spcBef>
              <a:spcAft>
                <a:spcPts val="0"/>
              </a:spcAft>
              <a:buNone/>
            </a:pPr>
            <a:r>
              <a:rPr lang="fr-FR" sz="1800" dirty="0">
                <a:ea typeface="Calibri"/>
              </a:rPr>
              <a:t>Depuis 2014 il est possible d’opter pour le vote électronique :</a:t>
            </a:r>
          </a:p>
          <a:p>
            <a:pPr algn="just">
              <a:spcBef>
                <a:spcPts val="1200"/>
              </a:spcBef>
              <a:spcAft>
                <a:spcPts val="0"/>
              </a:spcAft>
            </a:pPr>
            <a:r>
              <a:rPr lang="fr-FR" sz="1800" dirty="0">
                <a:ea typeface="Calibri"/>
              </a:rPr>
              <a:t>Soit comme unique modalité d’expression des suffrages</a:t>
            </a:r>
          </a:p>
          <a:p>
            <a:pPr algn="just">
              <a:spcBef>
                <a:spcPts val="1200"/>
              </a:spcBef>
              <a:spcAft>
                <a:spcPts val="0"/>
              </a:spcAft>
            </a:pPr>
            <a:r>
              <a:rPr lang="fr-FR" sz="1800" dirty="0">
                <a:ea typeface="Calibri"/>
              </a:rPr>
              <a:t>Soit en le combinant avec d’autres modalités d’expression des suffrages : vote à l’urne ou vote par correspondance (CDG uniquement) </a:t>
            </a:r>
          </a:p>
          <a:p>
            <a:pPr algn="just">
              <a:spcBef>
                <a:spcPts val="1200"/>
              </a:spcBef>
              <a:spcAft>
                <a:spcPts val="0"/>
              </a:spcAft>
            </a:pPr>
            <a:r>
              <a:rPr lang="fr-FR" sz="1800" dirty="0">
                <a:ea typeface="Calibri"/>
              </a:rPr>
              <a:t>Aucune disposition ne permet d’exclure certaines catégories d’agents du recours au vote électronique au sein d’un même scrutin.</a:t>
            </a:r>
          </a:p>
          <a:p>
            <a:pPr algn="just">
              <a:spcBef>
                <a:spcPts val="1200"/>
              </a:spcBef>
              <a:spcAft>
                <a:spcPts val="0"/>
              </a:spcAft>
            </a:pPr>
            <a:r>
              <a:rPr lang="fr-FR" sz="1800" dirty="0">
                <a:ea typeface="Calibri"/>
              </a:rPr>
              <a:t>La décision de recourir au vote électronique est prise par </a:t>
            </a:r>
            <a:r>
              <a:rPr lang="fr-FR" sz="1800" b="1" dirty="0">
                <a:ea typeface="Calibri"/>
              </a:rPr>
              <a:t>arrêté</a:t>
            </a:r>
            <a:r>
              <a:rPr lang="fr-FR" sz="1800" dirty="0">
                <a:ea typeface="Calibri"/>
              </a:rPr>
              <a:t> après </a:t>
            </a:r>
            <a:r>
              <a:rPr lang="fr-FR" sz="1800" b="1" dirty="0">
                <a:ea typeface="Calibri"/>
              </a:rPr>
              <a:t>avis du CST</a:t>
            </a:r>
            <a:r>
              <a:rPr lang="fr-FR" sz="1800" dirty="0">
                <a:ea typeface="Calibri"/>
              </a:rPr>
              <a:t>.</a:t>
            </a:r>
            <a:endParaRPr lang="fr-FR" sz="1800" b="1" dirty="0">
              <a:ea typeface="Calibri"/>
            </a:endParaRPr>
          </a:p>
          <a:p>
            <a:pPr algn="just">
              <a:spcBef>
                <a:spcPts val="1200"/>
              </a:spcBef>
              <a:spcAft>
                <a:spcPts val="0"/>
              </a:spcAft>
            </a:pPr>
            <a:r>
              <a:rPr lang="fr-FR" sz="1800" dirty="0">
                <a:ea typeface="Calibri"/>
              </a:rPr>
              <a:t>La durée du vote peut avoir lieu sur une durée de </a:t>
            </a:r>
            <a:r>
              <a:rPr lang="fr-FR" sz="1800" b="1" dirty="0">
                <a:ea typeface="Calibri"/>
              </a:rPr>
              <a:t>3 à 8 </a:t>
            </a:r>
            <a:r>
              <a:rPr lang="fr-FR" sz="1800" dirty="0">
                <a:ea typeface="Calibri"/>
              </a:rPr>
              <a:t>jours : il faudra adapter le calendrier électoral en conséquence (dépôt des candidatures, matériel de vote, listes électorales…)</a:t>
            </a:r>
            <a:endParaRPr lang="fr-FR" sz="2000" dirty="0">
              <a:ea typeface="Calibri"/>
            </a:endParaRPr>
          </a:p>
          <a:p>
            <a:pPr algn="just">
              <a:spcBef>
                <a:spcPts val="1200"/>
              </a:spcBef>
              <a:spcAft>
                <a:spcPts val="0"/>
              </a:spcAft>
            </a:pPr>
            <a:endParaRPr lang="fr-FR" sz="2000" dirty="0">
              <a:ea typeface="Calibri"/>
            </a:endParaRPr>
          </a:p>
          <a:p>
            <a:endParaRPr lang="fr-FR" sz="2000" dirty="0">
              <a:ea typeface="Calibri"/>
            </a:endParaRPr>
          </a:p>
          <a:p>
            <a:pPr algn="just">
              <a:spcBef>
                <a:spcPts val="600"/>
              </a:spcBef>
              <a:spcAft>
                <a:spcPts val="0"/>
              </a:spcAft>
            </a:pPr>
            <a:endParaRPr lang="fr-FR" sz="2000" dirty="0">
              <a:ea typeface="Calibri"/>
            </a:endParaRPr>
          </a:p>
          <a:p>
            <a:pPr marL="174625" indent="-174625" eaLnBrk="1" fontAlgn="auto" hangingPunct="1">
              <a:spcBef>
                <a:spcPts val="600"/>
              </a:spcBef>
              <a:spcAft>
                <a:spcPts val="0"/>
              </a:spcAft>
              <a:buFont typeface="Arial" panose="020B0604020202020204" pitchFamily="34" charset="0"/>
              <a:buChar char="•"/>
              <a:defRPr/>
            </a:pPr>
            <a:endParaRPr lang="fr-FR" sz="2000" dirty="0">
              <a:solidFill>
                <a:srgbClr val="C9004A"/>
              </a:solidFill>
              <a:cs typeface="Arial" panose="020B0604020202020204" pitchFamily="34" charset="0"/>
            </a:endParaRPr>
          </a:p>
          <a:p>
            <a:pPr marL="174625" indent="-174625" eaLnBrk="1" fontAlgn="auto" hangingPunct="1">
              <a:spcBef>
                <a:spcPts val="600"/>
              </a:spcBef>
              <a:spcAft>
                <a:spcPts val="0"/>
              </a:spcAft>
              <a:buFont typeface="Arial" panose="020B0604020202020204" pitchFamily="34" charset="0"/>
              <a:buChar char="•"/>
              <a:defRPr/>
            </a:pPr>
            <a:endParaRPr lang="fr-FR" sz="2000" dirty="0">
              <a:solidFill>
                <a:srgbClr val="C9004A"/>
              </a:solidFill>
              <a:cs typeface="Arial" panose="020B0604020202020204" pitchFamily="34" charset="0"/>
            </a:endParaRPr>
          </a:p>
          <a:p>
            <a:pPr marL="174625" indent="-174625" eaLnBrk="1" fontAlgn="auto" hangingPunct="1">
              <a:spcBef>
                <a:spcPts val="600"/>
              </a:spcBef>
              <a:spcAft>
                <a:spcPts val="0"/>
              </a:spcAft>
              <a:buFont typeface="Arial" panose="020B0604020202020204" pitchFamily="34" charset="0"/>
              <a:buChar char="•"/>
              <a:defRPr/>
            </a:pPr>
            <a:endParaRPr lang="fr-FR" sz="2000" dirty="0">
              <a:solidFill>
                <a:srgbClr val="C9004A"/>
              </a:solidFill>
              <a:cs typeface="Arial" panose="020B0604020202020204" pitchFamily="34" charset="0"/>
            </a:endParaRPr>
          </a:p>
          <a:p>
            <a:pPr marL="0" indent="0" eaLnBrk="1" hangingPunct="1">
              <a:spcBef>
                <a:spcPct val="0"/>
              </a:spcBef>
              <a:buFont typeface="Arial" charset="0"/>
              <a:buNone/>
              <a:defRPr/>
            </a:pPr>
            <a:endParaRPr lang="fr-FR" altLang="fr-FR" sz="2000" b="1" dirty="0">
              <a:cs typeface="Arial" charset="0"/>
            </a:endParaRPr>
          </a:p>
          <a:p>
            <a:pPr marL="0" indent="0" eaLnBrk="1" hangingPunct="1">
              <a:spcBef>
                <a:spcPct val="0"/>
              </a:spcBef>
              <a:buFont typeface="Arial" charset="0"/>
              <a:buNone/>
              <a:defRPr/>
            </a:pPr>
            <a:endParaRPr lang="fr-FR" altLang="fr-FR" sz="2000" b="1" dirty="0">
              <a:cs typeface="Arial" charset="0"/>
            </a:endParaRPr>
          </a:p>
          <a:p>
            <a:pPr marL="0" indent="0" eaLnBrk="1" hangingPunct="1">
              <a:spcBef>
                <a:spcPct val="0"/>
              </a:spcBef>
              <a:buFont typeface="Arial" charset="0"/>
              <a:buNone/>
              <a:defRPr/>
            </a:pPr>
            <a:endParaRPr lang="fr-FR" altLang="fr-FR" sz="1800" dirty="0">
              <a:cs typeface="Arial" charset="0"/>
            </a:endParaRPr>
          </a:p>
          <a:p>
            <a:pPr marL="0" indent="0" eaLnBrk="1" hangingPunct="1">
              <a:spcBef>
                <a:spcPct val="0"/>
              </a:spcBef>
              <a:buFont typeface="Arial" charset="0"/>
              <a:buNone/>
              <a:defRPr/>
            </a:pPr>
            <a:endParaRPr lang="fr-FR" altLang="fr-FR" sz="1800" dirty="0">
              <a:cs typeface="Arial" charset="0"/>
            </a:endParaRPr>
          </a:p>
        </p:txBody>
      </p:sp>
      <p:sp>
        <p:nvSpPr>
          <p:cNvPr id="2" name="ZoneTexte 5">
            <a:extLst>
              <a:ext uri="{FF2B5EF4-FFF2-40B4-BE49-F238E27FC236}">
                <a16:creationId xmlns:a16="http://schemas.microsoft.com/office/drawing/2014/main" id="{ECB6E550-40A7-4C22-8E53-47B45EF1F3AF}"/>
              </a:ext>
            </a:extLst>
          </p:cNvPr>
          <p:cNvSpPr txBox="1">
            <a:spLocks noChangeArrowheads="1"/>
          </p:cNvSpPr>
          <p:nvPr/>
        </p:nvSpPr>
        <p:spPr bwMode="auto">
          <a:xfrm>
            <a:off x="1311796" y="297647"/>
            <a:ext cx="7292651" cy="954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nchor="ctr">
            <a:spAutoFit/>
          </a:bodyPr>
          <a:lstStyle>
            <a:lvl1pPr>
              <a:defRPr sz="3200">
                <a:solidFill>
                  <a:schemeClr val="tx1"/>
                </a:solidFill>
                <a:latin typeface="Arial" charset="0"/>
              </a:defRPr>
            </a:lvl1pPr>
            <a:lvl2pPr>
              <a:defRPr sz="2800">
                <a:solidFill>
                  <a:schemeClr val="tx1"/>
                </a:solidFill>
                <a:latin typeface="Arial" charset="0"/>
              </a:defRPr>
            </a:lvl2pPr>
            <a:lvl3pPr>
              <a:defRPr sz="2400">
                <a:solidFill>
                  <a:schemeClr val="tx1"/>
                </a:solidFill>
                <a:latin typeface="Arial" charset="0"/>
              </a:defRPr>
            </a:lvl3pPr>
            <a:lvl4pPr>
              <a:defRPr sz="2000">
                <a:solidFill>
                  <a:schemeClr val="tx1"/>
                </a:solidFill>
                <a:latin typeface="Arial" charset="0"/>
              </a:defRPr>
            </a:lvl4pPr>
            <a:lvl5pPr>
              <a:defRPr sz="2000">
                <a:solidFill>
                  <a:schemeClr val="tx1"/>
                </a:solidFill>
                <a:latin typeface="Arial" charset="0"/>
              </a:defRPr>
            </a:lvl5pPr>
            <a:lvl6pPr eaLnBrk="0" fontAlgn="base" hangingPunct="0">
              <a:spcAft>
                <a:spcPct val="0"/>
              </a:spcAft>
              <a:buFont typeface="Arial" charset="0"/>
              <a:buChar char="»"/>
              <a:defRPr sz="2000">
                <a:solidFill>
                  <a:schemeClr val="tx1"/>
                </a:solidFill>
                <a:latin typeface="Arial" charset="0"/>
              </a:defRPr>
            </a:lvl6pPr>
            <a:lvl7pPr eaLnBrk="0" fontAlgn="base" hangingPunct="0">
              <a:spcAft>
                <a:spcPct val="0"/>
              </a:spcAft>
              <a:buFont typeface="Arial" charset="0"/>
              <a:buChar char="»"/>
              <a:defRPr sz="2000">
                <a:solidFill>
                  <a:schemeClr val="tx1"/>
                </a:solidFill>
                <a:latin typeface="Arial" charset="0"/>
              </a:defRPr>
            </a:lvl7pPr>
            <a:lvl8pPr eaLnBrk="0" fontAlgn="base" hangingPunct="0">
              <a:spcAft>
                <a:spcPct val="0"/>
              </a:spcAft>
              <a:buFont typeface="Arial" charset="0"/>
              <a:buChar char="»"/>
              <a:defRPr sz="2000">
                <a:solidFill>
                  <a:schemeClr val="tx1"/>
                </a:solidFill>
                <a:latin typeface="Arial" charset="0"/>
              </a:defRPr>
            </a:lvl8pPr>
            <a:lvl9pPr eaLnBrk="0" fontAlgn="base" hangingPunct="0">
              <a:spcAft>
                <a:spcPct val="0"/>
              </a:spcAft>
              <a:buFont typeface="Arial" charset="0"/>
              <a:buChar char="»"/>
              <a:defRPr sz="2000">
                <a:solidFill>
                  <a:schemeClr val="tx1"/>
                </a:solidFill>
                <a:latin typeface="Arial" charset="0"/>
              </a:defRPr>
            </a:lvl9pPr>
          </a:lstStyle>
          <a:p>
            <a:r>
              <a:rPr lang="fr-FR" altLang="fr-FR" sz="2800" b="1" dirty="0">
                <a:solidFill>
                  <a:srgbClr val="FFFFFF"/>
                </a:solidFill>
              </a:rPr>
              <a:t>LE VOTE ELECTRONIQUE POUR LES ELECTIONS PROFESSIONNELLES</a:t>
            </a:r>
          </a:p>
        </p:txBody>
      </p:sp>
    </p:spTree>
    <p:extLst>
      <p:ext uri="{BB962C8B-B14F-4D97-AF65-F5344CB8AC3E}">
        <p14:creationId xmlns:p14="http://schemas.microsoft.com/office/powerpoint/2010/main" val="315720346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p:cNvGrpSpPr/>
        <p:nvPr/>
      </p:nvGrpSpPr>
      <p:grpSpPr>
        <a:xfrm>
          <a:off x="0" y="0"/>
          <a:ext cx="0" cy="0"/>
          <a:chOff x="0" y="0"/>
          <a:chExt cx="0" cy="0"/>
        </a:xfrm>
      </p:grpSpPr>
      <p:graphicFrame>
        <p:nvGraphicFramePr>
          <p:cNvPr id="2" name="Espace réservé du contenu 1">
            <a:extLst>
              <a:ext uri="{FF2B5EF4-FFF2-40B4-BE49-F238E27FC236}">
                <a16:creationId xmlns:a16="http://schemas.microsoft.com/office/drawing/2014/main" id="{19DA4C56-80E9-E73F-C93A-804D8E1D6864}"/>
              </a:ext>
            </a:extLst>
          </p:cNvPr>
          <p:cNvGraphicFramePr>
            <a:graphicFrameLocks noGrp="1"/>
          </p:cNvGraphicFramePr>
          <p:nvPr>
            <p:ph idx="1"/>
            <p:extLst>
              <p:ext uri="{D42A27DB-BD31-4B8C-83A1-F6EECF244321}">
                <p14:modId xmlns:p14="http://schemas.microsoft.com/office/powerpoint/2010/main" val="2029649007"/>
              </p:ext>
            </p:extLst>
          </p:nvPr>
        </p:nvGraphicFramePr>
        <p:xfrm>
          <a:off x="284163" y="1700213"/>
          <a:ext cx="8362950" cy="4752975"/>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
        <p:nvSpPr>
          <p:cNvPr id="4" name="ZoneTexte 5"/>
          <p:cNvSpPr txBox="1">
            <a:spLocks noChangeArrowheads="1"/>
          </p:cNvSpPr>
          <p:nvPr/>
        </p:nvSpPr>
        <p:spPr bwMode="auto">
          <a:xfrm>
            <a:off x="1311796" y="297647"/>
            <a:ext cx="7292651" cy="954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nchor="ctr">
            <a:spAutoFit/>
          </a:bodyPr>
          <a:lstStyle>
            <a:lvl1pPr>
              <a:defRPr sz="3200">
                <a:solidFill>
                  <a:schemeClr val="tx1"/>
                </a:solidFill>
                <a:latin typeface="Arial" charset="0"/>
              </a:defRPr>
            </a:lvl1pPr>
            <a:lvl2pPr>
              <a:defRPr sz="2800">
                <a:solidFill>
                  <a:schemeClr val="tx1"/>
                </a:solidFill>
                <a:latin typeface="Arial" charset="0"/>
              </a:defRPr>
            </a:lvl2pPr>
            <a:lvl3pPr>
              <a:defRPr sz="2400">
                <a:solidFill>
                  <a:schemeClr val="tx1"/>
                </a:solidFill>
                <a:latin typeface="Arial" charset="0"/>
              </a:defRPr>
            </a:lvl3pPr>
            <a:lvl4pPr>
              <a:defRPr sz="2000">
                <a:solidFill>
                  <a:schemeClr val="tx1"/>
                </a:solidFill>
                <a:latin typeface="Arial" charset="0"/>
              </a:defRPr>
            </a:lvl4pPr>
            <a:lvl5pPr>
              <a:defRPr sz="2000">
                <a:solidFill>
                  <a:schemeClr val="tx1"/>
                </a:solidFill>
                <a:latin typeface="Arial" charset="0"/>
              </a:defRPr>
            </a:lvl5pPr>
            <a:lvl6pPr eaLnBrk="0" fontAlgn="base" hangingPunct="0">
              <a:spcAft>
                <a:spcPct val="0"/>
              </a:spcAft>
              <a:buFont typeface="Arial" charset="0"/>
              <a:buChar char="»"/>
              <a:defRPr sz="2000">
                <a:solidFill>
                  <a:schemeClr val="tx1"/>
                </a:solidFill>
                <a:latin typeface="Arial" charset="0"/>
              </a:defRPr>
            </a:lvl6pPr>
            <a:lvl7pPr eaLnBrk="0" fontAlgn="base" hangingPunct="0">
              <a:spcAft>
                <a:spcPct val="0"/>
              </a:spcAft>
              <a:buFont typeface="Arial" charset="0"/>
              <a:buChar char="»"/>
              <a:defRPr sz="2000">
                <a:solidFill>
                  <a:schemeClr val="tx1"/>
                </a:solidFill>
                <a:latin typeface="Arial" charset="0"/>
              </a:defRPr>
            </a:lvl7pPr>
            <a:lvl8pPr eaLnBrk="0" fontAlgn="base" hangingPunct="0">
              <a:spcAft>
                <a:spcPct val="0"/>
              </a:spcAft>
              <a:buFont typeface="Arial" charset="0"/>
              <a:buChar char="»"/>
              <a:defRPr sz="2000">
                <a:solidFill>
                  <a:schemeClr val="tx1"/>
                </a:solidFill>
                <a:latin typeface="Arial" charset="0"/>
              </a:defRPr>
            </a:lvl8pPr>
            <a:lvl9pPr eaLnBrk="0" fontAlgn="base" hangingPunct="0">
              <a:spcAft>
                <a:spcPct val="0"/>
              </a:spcAft>
              <a:buFont typeface="Arial" charset="0"/>
              <a:buChar char="»"/>
              <a:defRPr sz="2000">
                <a:solidFill>
                  <a:schemeClr val="tx1"/>
                </a:solidFill>
                <a:latin typeface="Arial" charset="0"/>
              </a:defRPr>
            </a:lvl9pPr>
          </a:lstStyle>
          <a:p>
            <a:r>
              <a:rPr lang="fr-FR" altLang="fr-FR" sz="2800" b="1" dirty="0">
                <a:solidFill>
                  <a:srgbClr val="FFFFFF"/>
                </a:solidFill>
              </a:rPr>
              <a:t>LE VOTE ELECTRONIQUE POUR LES ELECTIONS PROFESSIONNELLES</a:t>
            </a:r>
          </a:p>
        </p:txBody>
      </p:sp>
      <p:sp>
        <p:nvSpPr>
          <p:cNvPr id="5" name="ZoneTexte 4">
            <a:extLst>
              <a:ext uri="{FF2B5EF4-FFF2-40B4-BE49-F238E27FC236}">
                <a16:creationId xmlns:a16="http://schemas.microsoft.com/office/drawing/2014/main" id="{967A5E1E-7A4C-C1CA-0100-F8E52B230CEC}"/>
              </a:ext>
            </a:extLst>
          </p:cNvPr>
          <p:cNvSpPr txBox="1"/>
          <p:nvPr/>
        </p:nvSpPr>
        <p:spPr>
          <a:xfrm>
            <a:off x="5436096" y="5159005"/>
            <a:ext cx="2880320" cy="923330"/>
          </a:xfrm>
          <a:prstGeom prst="rect">
            <a:avLst/>
          </a:prstGeom>
          <a:noFill/>
          <a:ln w="12700">
            <a:solidFill>
              <a:schemeClr val="accent1"/>
            </a:solidFill>
          </a:ln>
        </p:spPr>
        <p:txBody>
          <a:bodyPr wrap="square" rtlCol="0">
            <a:spAutoFit/>
          </a:bodyPr>
          <a:lstStyle/>
          <a:p>
            <a:pPr lvl="0"/>
            <a:r>
              <a:rPr lang="fr-FR" b="1" dirty="0">
                <a:solidFill>
                  <a:schemeClr val="accent2"/>
                </a:solidFill>
              </a:rPr>
              <a:t>Date des élections professionnelles :</a:t>
            </a:r>
          </a:p>
          <a:p>
            <a:pPr lvl="0"/>
            <a:r>
              <a:rPr lang="fr-FR" b="1" dirty="0">
                <a:solidFill>
                  <a:schemeClr val="accent2"/>
                </a:solidFill>
              </a:rPr>
              <a:t>Jeudi 10 décembre 2026 </a:t>
            </a:r>
            <a:endParaRPr lang="fr-FR" dirty="0">
              <a:solidFill>
                <a:schemeClr val="accent2"/>
              </a:solidFill>
            </a:endParaRPr>
          </a:p>
        </p:txBody>
      </p:sp>
    </p:spTree>
    <p:extLst>
      <p:ext uri="{BB962C8B-B14F-4D97-AF65-F5344CB8AC3E}">
        <p14:creationId xmlns:p14="http://schemas.microsoft.com/office/powerpoint/2010/main" val="19258114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a:extLst>
            <a:ext uri="{FF2B5EF4-FFF2-40B4-BE49-F238E27FC236}">
              <a16:creationId xmlns:a16="http://schemas.microsoft.com/office/drawing/2014/main" id="{4D3F9F29-0C69-E718-772F-321A0CF69CCE}"/>
            </a:ext>
          </a:extLst>
        </p:cNvPr>
        <p:cNvGrpSpPr/>
        <p:nvPr/>
      </p:nvGrpSpPr>
      <p:grpSpPr>
        <a:xfrm>
          <a:off x="0" y="0"/>
          <a:ext cx="0" cy="0"/>
          <a:chOff x="0" y="0"/>
          <a:chExt cx="0" cy="0"/>
        </a:xfrm>
      </p:grpSpPr>
      <p:sp>
        <p:nvSpPr>
          <p:cNvPr id="9219" name="Espace réservé du contenu 6">
            <a:extLst>
              <a:ext uri="{FF2B5EF4-FFF2-40B4-BE49-F238E27FC236}">
                <a16:creationId xmlns:a16="http://schemas.microsoft.com/office/drawing/2014/main" id="{596A89AA-DA51-7044-C724-2FCC2B4C167F}"/>
              </a:ext>
            </a:extLst>
          </p:cNvPr>
          <p:cNvSpPr>
            <a:spLocks noGrp="1"/>
          </p:cNvSpPr>
          <p:nvPr>
            <p:ph idx="1"/>
          </p:nvPr>
        </p:nvSpPr>
        <p:spPr>
          <a:xfrm>
            <a:off x="251520" y="1772816"/>
            <a:ext cx="8674471" cy="4752975"/>
          </a:xfrm>
        </p:spPr>
        <p:txBody>
          <a:bodyPr/>
          <a:lstStyle/>
          <a:p>
            <a:pPr marL="0" indent="0" algn="ctr">
              <a:spcBef>
                <a:spcPts val="1200"/>
              </a:spcBef>
              <a:buNone/>
            </a:pPr>
            <a:endParaRPr lang="fr-FR" sz="3600" b="1" cap="all" dirty="0">
              <a:solidFill>
                <a:srgbClr val="C9004A"/>
              </a:solidFill>
              <a:cs typeface="Arial" panose="020B0604020202020204" pitchFamily="34" charset="0"/>
            </a:endParaRPr>
          </a:p>
          <a:p>
            <a:pPr marL="0" indent="0" algn="ctr">
              <a:spcBef>
                <a:spcPts val="1200"/>
              </a:spcBef>
              <a:buNone/>
            </a:pPr>
            <a:r>
              <a:rPr lang="fr-FR" sz="3600" b="1" cap="all" dirty="0">
                <a:solidFill>
                  <a:srgbClr val="C9004A"/>
                </a:solidFill>
                <a:cs typeface="Arial" panose="020B0604020202020204" pitchFamily="34" charset="0"/>
              </a:rPr>
              <a:t>Les garanties du vote électronique</a:t>
            </a:r>
            <a:endParaRPr lang="fr-FR" sz="1800" dirty="0">
              <a:solidFill>
                <a:prstClr val="black"/>
              </a:solidFill>
              <a:ea typeface="Calibri"/>
            </a:endParaRPr>
          </a:p>
          <a:p>
            <a:pPr marL="720000" lvl="0" indent="0" algn="just">
              <a:spcBef>
                <a:spcPts val="600"/>
              </a:spcBef>
              <a:spcAft>
                <a:spcPts val="0"/>
              </a:spcAft>
              <a:buNone/>
            </a:pPr>
            <a:endParaRPr lang="fr-FR" sz="1800" dirty="0">
              <a:solidFill>
                <a:prstClr val="black"/>
              </a:solidFill>
              <a:ea typeface="Calibri"/>
            </a:endParaRPr>
          </a:p>
          <a:p>
            <a:pPr algn="just">
              <a:spcBef>
                <a:spcPts val="1200"/>
              </a:spcBef>
              <a:spcAft>
                <a:spcPts val="0"/>
              </a:spcAft>
            </a:pPr>
            <a:endParaRPr lang="fr-FR" sz="1800" dirty="0">
              <a:solidFill>
                <a:prstClr val="black"/>
              </a:solidFill>
            </a:endParaRPr>
          </a:p>
          <a:p>
            <a:pPr marL="0" indent="0" algn="just">
              <a:spcBef>
                <a:spcPts val="1200"/>
              </a:spcBef>
              <a:spcAft>
                <a:spcPts val="0"/>
              </a:spcAft>
              <a:buNone/>
            </a:pPr>
            <a:endParaRPr lang="fr-FR" sz="1800" dirty="0">
              <a:solidFill>
                <a:prstClr val="black"/>
              </a:solidFill>
              <a:ea typeface="Calibri"/>
            </a:endParaRPr>
          </a:p>
          <a:p>
            <a:pPr lvl="0" algn="just">
              <a:spcBef>
                <a:spcPts val="1200"/>
              </a:spcBef>
              <a:spcAft>
                <a:spcPts val="0"/>
              </a:spcAft>
              <a:buFontTx/>
              <a:buChar char="-"/>
            </a:pPr>
            <a:endParaRPr lang="fr-FR" sz="2000" dirty="0">
              <a:solidFill>
                <a:prstClr val="black"/>
              </a:solidFill>
              <a:ea typeface="Calibri"/>
            </a:endParaRPr>
          </a:p>
          <a:p>
            <a:pPr marL="0" lvl="0" indent="0" algn="just">
              <a:spcBef>
                <a:spcPts val="1200"/>
              </a:spcBef>
              <a:spcAft>
                <a:spcPts val="0"/>
              </a:spcAft>
              <a:buNone/>
            </a:pPr>
            <a:endParaRPr lang="fr-FR" sz="2000" dirty="0">
              <a:solidFill>
                <a:prstClr val="black"/>
              </a:solidFill>
              <a:ea typeface="Calibri"/>
            </a:endParaRPr>
          </a:p>
        </p:txBody>
      </p:sp>
      <p:sp>
        <p:nvSpPr>
          <p:cNvPr id="2" name="ZoneTexte 5">
            <a:extLst>
              <a:ext uri="{FF2B5EF4-FFF2-40B4-BE49-F238E27FC236}">
                <a16:creationId xmlns:a16="http://schemas.microsoft.com/office/drawing/2014/main" id="{7981DF65-F72B-31DA-2A79-5F451158EDEA}"/>
              </a:ext>
            </a:extLst>
          </p:cNvPr>
          <p:cNvSpPr txBox="1">
            <a:spLocks noChangeArrowheads="1"/>
          </p:cNvSpPr>
          <p:nvPr/>
        </p:nvSpPr>
        <p:spPr bwMode="auto">
          <a:xfrm>
            <a:off x="1311796" y="297647"/>
            <a:ext cx="7292651" cy="954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nchor="ctr">
            <a:spAutoFit/>
          </a:bodyPr>
          <a:lstStyle>
            <a:lvl1pPr>
              <a:defRPr sz="3200">
                <a:solidFill>
                  <a:schemeClr val="tx1"/>
                </a:solidFill>
                <a:latin typeface="Arial" charset="0"/>
              </a:defRPr>
            </a:lvl1pPr>
            <a:lvl2pPr>
              <a:defRPr sz="2800">
                <a:solidFill>
                  <a:schemeClr val="tx1"/>
                </a:solidFill>
                <a:latin typeface="Arial" charset="0"/>
              </a:defRPr>
            </a:lvl2pPr>
            <a:lvl3pPr>
              <a:defRPr sz="2400">
                <a:solidFill>
                  <a:schemeClr val="tx1"/>
                </a:solidFill>
                <a:latin typeface="Arial" charset="0"/>
              </a:defRPr>
            </a:lvl3pPr>
            <a:lvl4pPr>
              <a:defRPr sz="2000">
                <a:solidFill>
                  <a:schemeClr val="tx1"/>
                </a:solidFill>
                <a:latin typeface="Arial" charset="0"/>
              </a:defRPr>
            </a:lvl4pPr>
            <a:lvl5pPr>
              <a:defRPr sz="2000">
                <a:solidFill>
                  <a:schemeClr val="tx1"/>
                </a:solidFill>
                <a:latin typeface="Arial" charset="0"/>
              </a:defRPr>
            </a:lvl5pPr>
            <a:lvl6pPr eaLnBrk="0" fontAlgn="base" hangingPunct="0">
              <a:spcAft>
                <a:spcPct val="0"/>
              </a:spcAft>
              <a:buFont typeface="Arial" charset="0"/>
              <a:buChar char="»"/>
              <a:defRPr sz="2000">
                <a:solidFill>
                  <a:schemeClr val="tx1"/>
                </a:solidFill>
                <a:latin typeface="Arial" charset="0"/>
              </a:defRPr>
            </a:lvl6pPr>
            <a:lvl7pPr eaLnBrk="0" fontAlgn="base" hangingPunct="0">
              <a:spcAft>
                <a:spcPct val="0"/>
              </a:spcAft>
              <a:buFont typeface="Arial" charset="0"/>
              <a:buChar char="»"/>
              <a:defRPr sz="2000">
                <a:solidFill>
                  <a:schemeClr val="tx1"/>
                </a:solidFill>
                <a:latin typeface="Arial" charset="0"/>
              </a:defRPr>
            </a:lvl7pPr>
            <a:lvl8pPr eaLnBrk="0" fontAlgn="base" hangingPunct="0">
              <a:spcAft>
                <a:spcPct val="0"/>
              </a:spcAft>
              <a:buFont typeface="Arial" charset="0"/>
              <a:buChar char="»"/>
              <a:defRPr sz="2000">
                <a:solidFill>
                  <a:schemeClr val="tx1"/>
                </a:solidFill>
                <a:latin typeface="Arial" charset="0"/>
              </a:defRPr>
            </a:lvl8pPr>
            <a:lvl9pPr eaLnBrk="0" fontAlgn="base" hangingPunct="0">
              <a:spcAft>
                <a:spcPct val="0"/>
              </a:spcAft>
              <a:buFont typeface="Arial" charset="0"/>
              <a:buChar char="»"/>
              <a:defRPr sz="2000">
                <a:solidFill>
                  <a:schemeClr val="tx1"/>
                </a:solidFill>
                <a:latin typeface="Arial" charset="0"/>
              </a:defRPr>
            </a:lvl9pPr>
          </a:lstStyle>
          <a:p>
            <a:r>
              <a:rPr lang="fr-FR" altLang="fr-FR" sz="2800" b="1" dirty="0">
                <a:solidFill>
                  <a:srgbClr val="FFFFFF"/>
                </a:solidFill>
              </a:rPr>
              <a:t>LE VOTE ELECTRONIQUE POUR LES ELECTIONS PROFESSIONNELLES</a:t>
            </a:r>
          </a:p>
        </p:txBody>
      </p:sp>
    </p:spTree>
    <p:extLst>
      <p:ext uri="{BB962C8B-B14F-4D97-AF65-F5344CB8AC3E}">
        <p14:creationId xmlns:p14="http://schemas.microsoft.com/office/powerpoint/2010/main" val="323682536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a:extLst>
            <a:ext uri="{FF2B5EF4-FFF2-40B4-BE49-F238E27FC236}">
              <a16:creationId xmlns:a16="http://schemas.microsoft.com/office/drawing/2014/main" id="{BBBA74FA-5B66-267D-D90F-072ABC0C63D4}"/>
            </a:ext>
          </a:extLst>
        </p:cNvPr>
        <p:cNvGrpSpPr/>
        <p:nvPr/>
      </p:nvGrpSpPr>
      <p:grpSpPr>
        <a:xfrm>
          <a:off x="0" y="0"/>
          <a:ext cx="0" cy="0"/>
          <a:chOff x="0" y="0"/>
          <a:chExt cx="0" cy="0"/>
        </a:xfrm>
      </p:grpSpPr>
      <p:graphicFrame>
        <p:nvGraphicFramePr>
          <p:cNvPr id="3" name="Espace réservé du contenu 2">
            <a:extLst>
              <a:ext uri="{FF2B5EF4-FFF2-40B4-BE49-F238E27FC236}">
                <a16:creationId xmlns:a16="http://schemas.microsoft.com/office/drawing/2014/main" id="{464C24B0-D5E6-89A2-8E1F-A6BF758B1A8A}"/>
              </a:ext>
            </a:extLst>
          </p:cNvPr>
          <p:cNvGraphicFramePr>
            <a:graphicFrameLocks noGrp="1"/>
          </p:cNvGraphicFramePr>
          <p:nvPr>
            <p:ph idx="1"/>
            <p:extLst>
              <p:ext uri="{D42A27DB-BD31-4B8C-83A1-F6EECF244321}">
                <p14:modId xmlns:p14="http://schemas.microsoft.com/office/powerpoint/2010/main" val="3589248094"/>
              </p:ext>
            </p:extLst>
          </p:nvPr>
        </p:nvGraphicFramePr>
        <p:xfrm>
          <a:off x="467544" y="1988840"/>
          <a:ext cx="8424936" cy="4752975"/>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
        <p:nvSpPr>
          <p:cNvPr id="4" name="ZoneTexte 5">
            <a:extLst>
              <a:ext uri="{FF2B5EF4-FFF2-40B4-BE49-F238E27FC236}">
                <a16:creationId xmlns:a16="http://schemas.microsoft.com/office/drawing/2014/main" id="{0FA68968-2FE8-1B7A-FB19-5D26DF524DC3}"/>
              </a:ext>
            </a:extLst>
          </p:cNvPr>
          <p:cNvSpPr txBox="1">
            <a:spLocks noChangeArrowheads="1"/>
          </p:cNvSpPr>
          <p:nvPr/>
        </p:nvSpPr>
        <p:spPr bwMode="auto">
          <a:xfrm>
            <a:off x="1311796" y="297647"/>
            <a:ext cx="7292651" cy="954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nchor="ctr">
            <a:spAutoFit/>
          </a:bodyPr>
          <a:lstStyle>
            <a:lvl1pPr>
              <a:defRPr sz="3200">
                <a:solidFill>
                  <a:schemeClr val="tx1"/>
                </a:solidFill>
                <a:latin typeface="Arial" charset="0"/>
              </a:defRPr>
            </a:lvl1pPr>
            <a:lvl2pPr>
              <a:defRPr sz="2800">
                <a:solidFill>
                  <a:schemeClr val="tx1"/>
                </a:solidFill>
                <a:latin typeface="Arial" charset="0"/>
              </a:defRPr>
            </a:lvl2pPr>
            <a:lvl3pPr>
              <a:defRPr sz="2400">
                <a:solidFill>
                  <a:schemeClr val="tx1"/>
                </a:solidFill>
                <a:latin typeface="Arial" charset="0"/>
              </a:defRPr>
            </a:lvl3pPr>
            <a:lvl4pPr>
              <a:defRPr sz="2000">
                <a:solidFill>
                  <a:schemeClr val="tx1"/>
                </a:solidFill>
                <a:latin typeface="Arial" charset="0"/>
              </a:defRPr>
            </a:lvl4pPr>
            <a:lvl5pPr>
              <a:defRPr sz="2000">
                <a:solidFill>
                  <a:schemeClr val="tx1"/>
                </a:solidFill>
                <a:latin typeface="Arial" charset="0"/>
              </a:defRPr>
            </a:lvl5pPr>
            <a:lvl6pPr eaLnBrk="0" fontAlgn="base" hangingPunct="0">
              <a:spcAft>
                <a:spcPct val="0"/>
              </a:spcAft>
              <a:buFont typeface="Arial" charset="0"/>
              <a:buChar char="»"/>
              <a:defRPr sz="2000">
                <a:solidFill>
                  <a:schemeClr val="tx1"/>
                </a:solidFill>
                <a:latin typeface="Arial" charset="0"/>
              </a:defRPr>
            </a:lvl6pPr>
            <a:lvl7pPr eaLnBrk="0" fontAlgn="base" hangingPunct="0">
              <a:spcAft>
                <a:spcPct val="0"/>
              </a:spcAft>
              <a:buFont typeface="Arial" charset="0"/>
              <a:buChar char="»"/>
              <a:defRPr sz="2000">
                <a:solidFill>
                  <a:schemeClr val="tx1"/>
                </a:solidFill>
                <a:latin typeface="Arial" charset="0"/>
              </a:defRPr>
            </a:lvl7pPr>
            <a:lvl8pPr eaLnBrk="0" fontAlgn="base" hangingPunct="0">
              <a:spcAft>
                <a:spcPct val="0"/>
              </a:spcAft>
              <a:buFont typeface="Arial" charset="0"/>
              <a:buChar char="»"/>
              <a:defRPr sz="2000">
                <a:solidFill>
                  <a:schemeClr val="tx1"/>
                </a:solidFill>
                <a:latin typeface="Arial" charset="0"/>
              </a:defRPr>
            </a:lvl8pPr>
            <a:lvl9pPr eaLnBrk="0" fontAlgn="base" hangingPunct="0">
              <a:spcAft>
                <a:spcPct val="0"/>
              </a:spcAft>
              <a:buFont typeface="Arial" charset="0"/>
              <a:buChar char="»"/>
              <a:defRPr sz="2000">
                <a:solidFill>
                  <a:schemeClr val="tx1"/>
                </a:solidFill>
                <a:latin typeface="Arial" charset="0"/>
              </a:defRPr>
            </a:lvl9pPr>
          </a:lstStyle>
          <a:p>
            <a:r>
              <a:rPr lang="fr-FR" altLang="fr-FR" sz="2800" b="1" dirty="0">
                <a:solidFill>
                  <a:srgbClr val="FFFFFF"/>
                </a:solidFill>
              </a:rPr>
              <a:t>LE VOTE ELECTRONIQUE POUR LES ELECTIONS PROFESSIONNELLES</a:t>
            </a:r>
          </a:p>
        </p:txBody>
      </p:sp>
      <p:sp>
        <p:nvSpPr>
          <p:cNvPr id="7" name="ZoneTexte 6">
            <a:extLst>
              <a:ext uri="{FF2B5EF4-FFF2-40B4-BE49-F238E27FC236}">
                <a16:creationId xmlns:a16="http://schemas.microsoft.com/office/drawing/2014/main" id="{9FDA1B20-9A30-224C-1784-A1EC09603F3F}"/>
              </a:ext>
            </a:extLst>
          </p:cNvPr>
          <p:cNvSpPr txBox="1"/>
          <p:nvPr/>
        </p:nvSpPr>
        <p:spPr>
          <a:xfrm>
            <a:off x="467544" y="1442121"/>
            <a:ext cx="7920880" cy="369332"/>
          </a:xfrm>
          <a:prstGeom prst="rect">
            <a:avLst/>
          </a:prstGeom>
          <a:noFill/>
        </p:spPr>
        <p:txBody>
          <a:bodyPr wrap="square" rtlCol="0">
            <a:spAutoFit/>
          </a:bodyPr>
          <a:lstStyle/>
          <a:p>
            <a:r>
              <a:rPr lang="fr-FR" b="1" dirty="0">
                <a:solidFill>
                  <a:srgbClr val="C9004A"/>
                </a:solidFill>
                <a:latin typeface="+mn-lt"/>
                <a:cs typeface="Arial" panose="020B0604020202020204" pitchFamily="34" charset="0"/>
              </a:rPr>
              <a:t>Les principes fondamentaux du vote électronique</a:t>
            </a:r>
            <a:endParaRPr lang="fr-FR" dirty="0">
              <a:latin typeface="+mn-lt"/>
            </a:endParaRPr>
          </a:p>
        </p:txBody>
      </p:sp>
    </p:spTree>
    <p:extLst>
      <p:ext uri="{BB962C8B-B14F-4D97-AF65-F5344CB8AC3E}">
        <p14:creationId xmlns:p14="http://schemas.microsoft.com/office/powerpoint/2010/main" val="195063560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a:extLst>
            <a:ext uri="{FF2B5EF4-FFF2-40B4-BE49-F238E27FC236}">
              <a16:creationId xmlns:a16="http://schemas.microsoft.com/office/drawing/2014/main" id="{97BF5DD2-2662-729E-EADB-B09EE2F99E06}"/>
            </a:ext>
          </a:extLst>
        </p:cNvPr>
        <p:cNvGrpSpPr/>
        <p:nvPr/>
      </p:nvGrpSpPr>
      <p:grpSpPr>
        <a:xfrm>
          <a:off x="0" y="0"/>
          <a:ext cx="0" cy="0"/>
          <a:chOff x="0" y="0"/>
          <a:chExt cx="0" cy="0"/>
        </a:xfrm>
      </p:grpSpPr>
      <p:sp>
        <p:nvSpPr>
          <p:cNvPr id="4" name="ZoneTexte 5">
            <a:extLst>
              <a:ext uri="{FF2B5EF4-FFF2-40B4-BE49-F238E27FC236}">
                <a16:creationId xmlns:a16="http://schemas.microsoft.com/office/drawing/2014/main" id="{596D9D09-5311-36F4-AD27-206C5F4EF7FD}"/>
              </a:ext>
            </a:extLst>
          </p:cNvPr>
          <p:cNvSpPr txBox="1">
            <a:spLocks noChangeArrowheads="1"/>
          </p:cNvSpPr>
          <p:nvPr/>
        </p:nvSpPr>
        <p:spPr bwMode="auto">
          <a:xfrm>
            <a:off x="1311796" y="297647"/>
            <a:ext cx="7292651" cy="954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nchor="ctr">
            <a:spAutoFit/>
          </a:bodyPr>
          <a:lstStyle>
            <a:lvl1pPr>
              <a:defRPr sz="3200">
                <a:solidFill>
                  <a:schemeClr val="tx1"/>
                </a:solidFill>
                <a:latin typeface="Arial" charset="0"/>
              </a:defRPr>
            </a:lvl1pPr>
            <a:lvl2pPr>
              <a:defRPr sz="2800">
                <a:solidFill>
                  <a:schemeClr val="tx1"/>
                </a:solidFill>
                <a:latin typeface="Arial" charset="0"/>
              </a:defRPr>
            </a:lvl2pPr>
            <a:lvl3pPr>
              <a:defRPr sz="2400">
                <a:solidFill>
                  <a:schemeClr val="tx1"/>
                </a:solidFill>
                <a:latin typeface="Arial" charset="0"/>
              </a:defRPr>
            </a:lvl3pPr>
            <a:lvl4pPr>
              <a:defRPr sz="2000">
                <a:solidFill>
                  <a:schemeClr val="tx1"/>
                </a:solidFill>
                <a:latin typeface="Arial" charset="0"/>
              </a:defRPr>
            </a:lvl4pPr>
            <a:lvl5pPr>
              <a:defRPr sz="2000">
                <a:solidFill>
                  <a:schemeClr val="tx1"/>
                </a:solidFill>
                <a:latin typeface="Arial" charset="0"/>
              </a:defRPr>
            </a:lvl5pPr>
            <a:lvl6pPr eaLnBrk="0" fontAlgn="base" hangingPunct="0">
              <a:spcAft>
                <a:spcPct val="0"/>
              </a:spcAft>
              <a:buFont typeface="Arial" charset="0"/>
              <a:buChar char="»"/>
              <a:defRPr sz="2000">
                <a:solidFill>
                  <a:schemeClr val="tx1"/>
                </a:solidFill>
                <a:latin typeface="Arial" charset="0"/>
              </a:defRPr>
            </a:lvl6pPr>
            <a:lvl7pPr eaLnBrk="0" fontAlgn="base" hangingPunct="0">
              <a:spcAft>
                <a:spcPct val="0"/>
              </a:spcAft>
              <a:buFont typeface="Arial" charset="0"/>
              <a:buChar char="»"/>
              <a:defRPr sz="2000">
                <a:solidFill>
                  <a:schemeClr val="tx1"/>
                </a:solidFill>
                <a:latin typeface="Arial" charset="0"/>
              </a:defRPr>
            </a:lvl7pPr>
            <a:lvl8pPr eaLnBrk="0" fontAlgn="base" hangingPunct="0">
              <a:spcAft>
                <a:spcPct val="0"/>
              </a:spcAft>
              <a:buFont typeface="Arial" charset="0"/>
              <a:buChar char="»"/>
              <a:defRPr sz="2000">
                <a:solidFill>
                  <a:schemeClr val="tx1"/>
                </a:solidFill>
                <a:latin typeface="Arial" charset="0"/>
              </a:defRPr>
            </a:lvl8pPr>
            <a:lvl9pPr eaLnBrk="0" fontAlgn="base" hangingPunct="0">
              <a:spcAft>
                <a:spcPct val="0"/>
              </a:spcAft>
              <a:buFont typeface="Arial" charset="0"/>
              <a:buChar char="»"/>
              <a:defRPr sz="2000">
                <a:solidFill>
                  <a:schemeClr val="tx1"/>
                </a:solidFill>
                <a:latin typeface="Arial" charset="0"/>
              </a:defRPr>
            </a:lvl9pPr>
          </a:lstStyle>
          <a:p>
            <a:r>
              <a:rPr lang="fr-FR" altLang="fr-FR" sz="2800" b="1" dirty="0">
                <a:solidFill>
                  <a:srgbClr val="FFFFFF"/>
                </a:solidFill>
              </a:rPr>
              <a:t>LE VOTE ELECTRONIQUE POUR LES ELECTIONS PROFESSIONNELLES</a:t>
            </a:r>
          </a:p>
        </p:txBody>
      </p:sp>
      <p:sp>
        <p:nvSpPr>
          <p:cNvPr id="5" name="Espace réservé du contenu 4">
            <a:extLst>
              <a:ext uri="{FF2B5EF4-FFF2-40B4-BE49-F238E27FC236}">
                <a16:creationId xmlns:a16="http://schemas.microsoft.com/office/drawing/2014/main" id="{07E8FC77-FE1D-BA48-5B80-723EC2ECF86C}"/>
              </a:ext>
            </a:extLst>
          </p:cNvPr>
          <p:cNvSpPr>
            <a:spLocks noGrp="1"/>
          </p:cNvSpPr>
          <p:nvPr>
            <p:ph idx="1"/>
          </p:nvPr>
        </p:nvSpPr>
        <p:spPr>
          <a:xfrm>
            <a:off x="323528" y="1484784"/>
            <a:ext cx="8445624" cy="4968552"/>
          </a:xfrm>
        </p:spPr>
        <p:txBody>
          <a:bodyPr/>
          <a:lstStyle/>
          <a:p>
            <a:pPr marL="174625" indent="-174625" algn="just" eaLnBrk="1" fontAlgn="auto" hangingPunct="1">
              <a:spcBef>
                <a:spcPts val="1200"/>
              </a:spcBef>
              <a:spcAft>
                <a:spcPts val="0"/>
              </a:spcAft>
              <a:buFont typeface="Arial" panose="020B0604020202020204" pitchFamily="34" charset="0"/>
              <a:buChar char="•"/>
              <a:defRPr/>
            </a:pPr>
            <a:r>
              <a:rPr lang="fr-FR" sz="2000" b="1" dirty="0">
                <a:solidFill>
                  <a:srgbClr val="C9004A"/>
                </a:solidFill>
                <a:cs typeface="Arial" panose="020B0604020202020204" pitchFamily="34" charset="0"/>
              </a:rPr>
              <a:t>Recours à un prestataire extérieur</a:t>
            </a:r>
          </a:p>
          <a:p>
            <a:pPr algn="just" eaLnBrk="1" fontAlgn="auto" hangingPunct="1">
              <a:spcBef>
                <a:spcPts val="1200"/>
              </a:spcBef>
              <a:spcAft>
                <a:spcPts val="0"/>
              </a:spcAft>
              <a:defRPr/>
            </a:pPr>
            <a:r>
              <a:rPr lang="fr-FR" sz="1600" dirty="0"/>
              <a:t>L’administration peut confier la conception, la </a:t>
            </a:r>
            <a:r>
              <a:rPr lang="fr-FR" sz="1600" b="1" dirty="0"/>
              <a:t>gestion et la maintenance du système de vote électronique (SVE)</a:t>
            </a:r>
            <a:r>
              <a:rPr lang="fr-FR" sz="1600" dirty="0"/>
              <a:t> à un prestataire extérieur (respect du Code des Marchés Publics).</a:t>
            </a:r>
          </a:p>
          <a:p>
            <a:pPr marL="1257300" lvl="3" indent="0" algn="just" eaLnBrk="1" fontAlgn="auto" hangingPunct="1">
              <a:spcBef>
                <a:spcPts val="1200"/>
              </a:spcBef>
              <a:spcAft>
                <a:spcPts val="0"/>
              </a:spcAft>
              <a:buNone/>
              <a:defRPr/>
            </a:pPr>
            <a:r>
              <a:rPr lang="fr-FR" sz="1600" dirty="0"/>
              <a:t>Les collectivités ayant leur propre CST qui souhaiteraient mettre en place le vote électronique, sont invitées </a:t>
            </a:r>
            <a:r>
              <a:rPr lang="fr-FR" sz="1600" b="1" dirty="0"/>
              <a:t>dès à présent à rechercher un prestataire, le CDG38 ne proposant pas de prestation mutualisée.</a:t>
            </a:r>
            <a:endParaRPr lang="fr-FR" sz="1600" dirty="0"/>
          </a:p>
          <a:p>
            <a:pPr marL="174625" indent="-174625" algn="just" eaLnBrk="1" fontAlgn="auto" hangingPunct="1">
              <a:spcBef>
                <a:spcPts val="1200"/>
              </a:spcBef>
              <a:spcAft>
                <a:spcPts val="0"/>
              </a:spcAft>
              <a:buFont typeface="Arial" panose="020B0604020202020204" pitchFamily="34" charset="0"/>
              <a:buChar char="•"/>
              <a:defRPr/>
            </a:pPr>
            <a:r>
              <a:rPr lang="fr-FR" sz="2000" b="1" dirty="0">
                <a:solidFill>
                  <a:srgbClr val="C9004A"/>
                </a:solidFill>
                <a:cs typeface="Arial" panose="020B0604020202020204" pitchFamily="34" charset="0"/>
              </a:rPr>
              <a:t>Sécurité informatique</a:t>
            </a:r>
          </a:p>
          <a:p>
            <a:pPr algn="just">
              <a:spcBef>
                <a:spcPts val="1200"/>
              </a:spcBef>
              <a:defRPr/>
            </a:pPr>
            <a:r>
              <a:rPr lang="fr-FR" sz="1600" dirty="0"/>
              <a:t>Les systèmes de vote électronique (SVE) mis en place doivent comporter les mesures physiques (contrôle d'accès, détermination précise des personnes habilitées à intervenir...) et logiques (firewall, protection d'accès aux applicatifs...) permettant d’assurer la confidentialité des fichiers constitués pour établir les listes électorales, ainsi que la sécurité de l’adressage des moyens d’authentification, de l’émargement, de l’enregistrement et du dépouillement des votes.</a:t>
            </a:r>
          </a:p>
          <a:p>
            <a:pPr algn="just">
              <a:spcBef>
                <a:spcPts val="1200"/>
              </a:spcBef>
              <a:defRPr/>
            </a:pPr>
            <a:r>
              <a:rPr lang="fr-FR" sz="1600" dirty="0"/>
              <a:t>Ces mesures doivent être garanties sur les serveurs du dispositif mais aussi sur </a:t>
            </a:r>
            <a:r>
              <a:rPr lang="fr-FR" sz="1600" b="1" dirty="0"/>
              <a:t>tous les postes accessibles au public.</a:t>
            </a:r>
          </a:p>
          <a:p>
            <a:pPr algn="just">
              <a:spcBef>
                <a:spcPts val="1200"/>
              </a:spcBef>
              <a:defRPr/>
            </a:pPr>
            <a:endParaRPr lang="fr-FR" sz="800" b="1" dirty="0"/>
          </a:p>
          <a:p>
            <a:pPr eaLnBrk="1" fontAlgn="auto" hangingPunct="1">
              <a:spcBef>
                <a:spcPts val="1200"/>
              </a:spcBef>
              <a:spcAft>
                <a:spcPts val="0"/>
              </a:spcAft>
              <a:defRPr/>
            </a:pPr>
            <a:endParaRPr lang="fr-FR" sz="1600" dirty="0"/>
          </a:p>
          <a:p>
            <a:pPr eaLnBrk="1" fontAlgn="auto" hangingPunct="1">
              <a:spcBef>
                <a:spcPts val="1200"/>
              </a:spcBef>
              <a:spcAft>
                <a:spcPts val="0"/>
              </a:spcAft>
              <a:defRPr/>
            </a:pPr>
            <a:endParaRPr lang="fr-FR" sz="1600" dirty="0"/>
          </a:p>
          <a:p>
            <a:pPr eaLnBrk="1" fontAlgn="auto" hangingPunct="1">
              <a:spcBef>
                <a:spcPts val="1200"/>
              </a:spcBef>
              <a:spcAft>
                <a:spcPts val="0"/>
              </a:spcAft>
              <a:defRPr/>
            </a:pPr>
            <a:endParaRPr lang="fr-FR" sz="1600" dirty="0"/>
          </a:p>
          <a:p>
            <a:pPr eaLnBrk="1" fontAlgn="auto" hangingPunct="1">
              <a:spcBef>
                <a:spcPts val="1200"/>
              </a:spcBef>
              <a:spcAft>
                <a:spcPts val="0"/>
              </a:spcAft>
              <a:defRPr/>
            </a:pPr>
            <a:endParaRPr lang="fr-FR" sz="1600" dirty="0"/>
          </a:p>
          <a:p>
            <a:pPr eaLnBrk="1" fontAlgn="auto" hangingPunct="1">
              <a:spcBef>
                <a:spcPts val="1200"/>
              </a:spcBef>
              <a:spcAft>
                <a:spcPts val="0"/>
              </a:spcAft>
              <a:defRPr/>
            </a:pPr>
            <a:endParaRPr lang="fr-FR" sz="1600" dirty="0"/>
          </a:p>
          <a:p>
            <a:pPr marL="174625" indent="-174625" eaLnBrk="1" fontAlgn="auto" hangingPunct="1">
              <a:spcBef>
                <a:spcPts val="1200"/>
              </a:spcBef>
              <a:spcAft>
                <a:spcPts val="0"/>
              </a:spcAft>
              <a:buFont typeface="Arial" panose="020B0604020202020204" pitchFamily="34" charset="0"/>
              <a:buChar char="•"/>
              <a:defRPr/>
            </a:pPr>
            <a:endParaRPr lang="fr-FR" sz="2000" b="1" dirty="0">
              <a:solidFill>
                <a:srgbClr val="C9004A"/>
              </a:solidFill>
              <a:cs typeface="Arial" panose="020B0604020202020204" pitchFamily="34" charset="0"/>
            </a:endParaRPr>
          </a:p>
          <a:p>
            <a:pPr marL="174625" indent="-174625" eaLnBrk="1" fontAlgn="auto" hangingPunct="1">
              <a:spcBef>
                <a:spcPts val="1200"/>
              </a:spcBef>
              <a:spcAft>
                <a:spcPts val="0"/>
              </a:spcAft>
              <a:buFont typeface="Arial" panose="020B0604020202020204" pitchFamily="34" charset="0"/>
              <a:buChar char="•"/>
              <a:defRPr/>
            </a:pPr>
            <a:endParaRPr lang="fr-FR" sz="2000" b="1" dirty="0">
              <a:solidFill>
                <a:srgbClr val="C9004A"/>
              </a:solidFill>
              <a:cs typeface="Arial" panose="020B0604020202020204" pitchFamily="34" charset="0"/>
            </a:endParaRPr>
          </a:p>
          <a:p>
            <a:endParaRPr lang="fr-FR" dirty="0"/>
          </a:p>
        </p:txBody>
      </p:sp>
      <p:pic>
        <p:nvPicPr>
          <p:cNvPr id="3" name="Graphique 2" descr="Notes Post-it avec un remplissage uni">
            <a:extLst>
              <a:ext uri="{FF2B5EF4-FFF2-40B4-BE49-F238E27FC236}">
                <a16:creationId xmlns:a16="http://schemas.microsoft.com/office/drawing/2014/main" id="{7A17888D-5FDF-4FDA-BDF9-E38A7727419B}"/>
              </a:ext>
            </a:extLst>
          </p:cNvPr>
          <p:cNvPicPr>
            <a:picLocks noChangeAspect="1"/>
          </p:cNvPicPr>
          <p:nvPr/>
        </p:nvPicPr>
        <p:blipFill>
          <a:blip>
            <a:extLst>
              <a:ext uri="{96DAC541-7B7A-43D3-8B79-37D633B846F1}">
                <asvg:svgBlip xmlns:asvg="http://schemas.microsoft.com/office/drawing/2016/SVG/main" r:embed="rId4"/>
              </a:ext>
            </a:extLst>
          </a:blip>
          <a:stretch>
            <a:fillRect/>
          </a:stretch>
        </p:blipFill>
        <p:spPr>
          <a:xfrm>
            <a:off x="755576" y="2924944"/>
            <a:ext cx="681370" cy="681370"/>
          </a:xfrm>
          <a:prstGeom prst="rect">
            <a:avLst/>
          </a:prstGeom>
        </p:spPr>
      </p:pic>
    </p:spTree>
    <p:extLst>
      <p:ext uri="{BB962C8B-B14F-4D97-AF65-F5344CB8AC3E}">
        <p14:creationId xmlns:p14="http://schemas.microsoft.com/office/powerpoint/2010/main" val="117199304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a:extLst>
            <a:ext uri="{FF2B5EF4-FFF2-40B4-BE49-F238E27FC236}">
              <a16:creationId xmlns:a16="http://schemas.microsoft.com/office/drawing/2014/main" id="{3D4A6A07-831B-B1E6-E4C5-DF10770880E6}"/>
            </a:ext>
          </a:extLst>
        </p:cNvPr>
        <p:cNvGrpSpPr/>
        <p:nvPr/>
      </p:nvGrpSpPr>
      <p:grpSpPr>
        <a:xfrm>
          <a:off x="0" y="0"/>
          <a:ext cx="0" cy="0"/>
          <a:chOff x="0" y="0"/>
          <a:chExt cx="0" cy="0"/>
        </a:xfrm>
      </p:grpSpPr>
      <p:sp>
        <p:nvSpPr>
          <p:cNvPr id="4" name="ZoneTexte 5">
            <a:extLst>
              <a:ext uri="{FF2B5EF4-FFF2-40B4-BE49-F238E27FC236}">
                <a16:creationId xmlns:a16="http://schemas.microsoft.com/office/drawing/2014/main" id="{ED012538-DB7A-DE99-9BD4-12828FDA087E}"/>
              </a:ext>
            </a:extLst>
          </p:cNvPr>
          <p:cNvSpPr txBox="1">
            <a:spLocks noChangeArrowheads="1"/>
          </p:cNvSpPr>
          <p:nvPr/>
        </p:nvSpPr>
        <p:spPr bwMode="auto">
          <a:xfrm>
            <a:off x="1311796" y="297647"/>
            <a:ext cx="7292651" cy="954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nchor="ctr">
            <a:spAutoFit/>
          </a:bodyPr>
          <a:lstStyle>
            <a:lvl1pPr>
              <a:defRPr sz="3200">
                <a:solidFill>
                  <a:schemeClr val="tx1"/>
                </a:solidFill>
                <a:latin typeface="Arial" charset="0"/>
              </a:defRPr>
            </a:lvl1pPr>
            <a:lvl2pPr>
              <a:defRPr sz="2800">
                <a:solidFill>
                  <a:schemeClr val="tx1"/>
                </a:solidFill>
                <a:latin typeface="Arial" charset="0"/>
              </a:defRPr>
            </a:lvl2pPr>
            <a:lvl3pPr>
              <a:defRPr sz="2400">
                <a:solidFill>
                  <a:schemeClr val="tx1"/>
                </a:solidFill>
                <a:latin typeface="Arial" charset="0"/>
              </a:defRPr>
            </a:lvl3pPr>
            <a:lvl4pPr>
              <a:defRPr sz="2000">
                <a:solidFill>
                  <a:schemeClr val="tx1"/>
                </a:solidFill>
                <a:latin typeface="Arial" charset="0"/>
              </a:defRPr>
            </a:lvl4pPr>
            <a:lvl5pPr>
              <a:defRPr sz="2000">
                <a:solidFill>
                  <a:schemeClr val="tx1"/>
                </a:solidFill>
                <a:latin typeface="Arial" charset="0"/>
              </a:defRPr>
            </a:lvl5pPr>
            <a:lvl6pPr eaLnBrk="0" fontAlgn="base" hangingPunct="0">
              <a:spcAft>
                <a:spcPct val="0"/>
              </a:spcAft>
              <a:buFont typeface="Arial" charset="0"/>
              <a:buChar char="»"/>
              <a:defRPr sz="2000">
                <a:solidFill>
                  <a:schemeClr val="tx1"/>
                </a:solidFill>
                <a:latin typeface="Arial" charset="0"/>
              </a:defRPr>
            </a:lvl6pPr>
            <a:lvl7pPr eaLnBrk="0" fontAlgn="base" hangingPunct="0">
              <a:spcAft>
                <a:spcPct val="0"/>
              </a:spcAft>
              <a:buFont typeface="Arial" charset="0"/>
              <a:buChar char="»"/>
              <a:defRPr sz="2000">
                <a:solidFill>
                  <a:schemeClr val="tx1"/>
                </a:solidFill>
                <a:latin typeface="Arial" charset="0"/>
              </a:defRPr>
            </a:lvl7pPr>
            <a:lvl8pPr eaLnBrk="0" fontAlgn="base" hangingPunct="0">
              <a:spcAft>
                <a:spcPct val="0"/>
              </a:spcAft>
              <a:buFont typeface="Arial" charset="0"/>
              <a:buChar char="»"/>
              <a:defRPr sz="2000">
                <a:solidFill>
                  <a:schemeClr val="tx1"/>
                </a:solidFill>
                <a:latin typeface="Arial" charset="0"/>
              </a:defRPr>
            </a:lvl8pPr>
            <a:lvl9pPr eaLnBrk="0" fontAlgn="base" hangingPunct="0">
              <a:spcAft>
                <a:spcPct val="0"/>
              </a:spcAft>
              <a:buFont typeface="Arial" charset="0"/>
              <a:buChar char="»"/>
              <a:defRPr sz="2000">
                <a:solidFill>
                  <a:schemeClr val="tx1"/>
                </a:solidFill>
                <a:latin typeface="Arial" charset="0"/>
              </a:defRPr>
            </a:lvl9pPr>
          </a:lstStyle>
          <a:p>
            <a:r>
              <a:rPr lang="fr-FR" altLang="fr-FR" sz="2800" b="1" dirty="0">
                <a:solidFill>
                  <a:srgbClr val="FFFFFF"/>
                </a:solidFill>
              </a:rPr>
              <a:t>LE VOTE ELECTRONIQUE POUR LES ELECTIONS PROFESSIONNELLES</a:t>
            </a:r>
          </a:p>
        </p:txBody>
      </p:sp>
      <p:sp>
        <p:nvSpPr>
          <p:cNvPr id="5" name="Espace réservé du contenu 4">
            <a:extLst>
              <a:ext uri="{FF2B5EF4-FFF2-40B4-BE49-F238E27FC236}">
                <a16:creationId xmlns:a16="http://schemas.microsoft.com/office/drawing/2014/main" id="{BC1E1C4E-7A63-13C4-1E94-6E26B3416752}"/>
              </a:ext>
            </a:extLst>
          </p:cNvPr>
          <p:cNvSpPr>
            <a:spLocks noGrp="1"/>
          </p:cNvSpPr>
          <p:nvPr>
            <p:ph idx="1"/>
          </p:nvPr>
        </p:nvSpPr>
        <p:spPr>
          <a:xfrm>
            <a:off x="323528" y="1484784"/>
            <a:ext cx="8445624" cy="4968552"/>
          </a:xfrm>
        </p:spPr>
        <p:txBody>
          <a:bodyPr/>
          <a:lstStyle/>
          <a:p>
            <a:pPr marL="174625" indent="-174625" eaLnBrk="1" fontAlgn="auto" hangingPunct="1">
              <a:spcBef>
                <a:spcPts val="1200"/>
              </a:spcBef>
              <a:spcAft>
                <a:spcPts val="0"/>
              </a:spcAft>
              <a:buFont typeface="Arial" panose="020B0604020202020204" pitchFamily="34" charset="0"/>
              <a:buChar char="•"/>
              <a:defRPr/>
            </a:pPr>
            <a:r>
              <a:rPr lang="fr-FR" sz="2000" b="1" dirty="0">
                <a:solidFill>
                  <a:srgbClr val="C9004A"/>
                </a:solidFill>
                <a:cs typeface="Arial" panose="020B0604020202020204" pitchFamily="34" charset="0"/>
              </a:rPr>
              <a:t>L’expertise indépendante du SVE</a:t>
            </a:r>
          </a:p>
          <a:p>
            <a:pPr algn="just" eaLnBrk="1" fontAlgn="auto" hangingPunct="1">
              <a:spcBef>
                <a:spcPts val="1200"/>
              </a:spcBef>
              <a:spcAft>
                <a:spcPts val="0"/>
              </a:spcAft>
              <a:defRPr/>
            </a:pPr>
            <a:r>
              <a:rPr lang="fr-FR" sz="1600" dirty="0"/>
              <a:t>Le SVE doit faire l’objet d’une </a:t>
            </a:r>
            <a:r>
              <a:rPr lang="fr-FR" sz="1600" b="1" dirty="0"/>
              <a:t>expertise indépendante</a:t>
            </a:r>
            <a:r>
              <a:rPr lang="fr-FR" sz="1600" dirty="0"/>
              <a:t>, destinée à garantir la conformité du logiciel avec les obligations légales, ainsi que les recommandations de la CNIL et à vérifier le respect des garanties de sécurité et de confidentialité des données.</a:t>
            </a:r>
          </a:p>
          <a:p>
            <a:pPr algn="just" eaLnBrk="1" fontAlgn="auto" hangingPunct="1">
              <a:spcBef>
                <a:spcPts val="1200"/>
              </a:spcBef>
              <a:spcAft>
                <a:spcPts val="0"/>
              </a:spcAft>
              <a:defRPr/>
            </a:pPr>
            <a:r>
              <a:rPr lang="fr-FR" sz="1600" b="1" dirty="0"/>
              <a:t>Avant toute mise en </a:t>
            </a:r>
            <a:r>
              <a:rPr lang="fr-FR" sz="1600" b="1" dirty="0" err="1"/>
              <a:t>oeuvre</a:t>
            </a:r>
            <a:r>
              <a:rPr lang="fr-FR" sz="1600" b="1" dirty="0"/>
              <a:t> </a:t>
            </a:r>
            <a:r>
              <a:rPr lang="fr-FR" sz="1600" dirty="0"/>
              <a:t>de la solution de vote électronique, l’expert indépendant communique à l’autorité organisatrice du scrutin son </a:t>
            </a:r>
            <a:r>
              <a:rPr lang="fr-FR" sz="1600" b="1" dirty="0"/>
              <a:t>rapport d’expertise</a:t>
            </a:r>
            <a:r>
              <a:rPr lang="fr-FR" sz="1600" dirty="0"/>
              <a:t>, au plus tard </a:t>
            </a:r>
            <a:r>
              <a:rPr lang="fr-FR" sz="1600" b="1" dirty="0"/>
              <a:t>quinze jours avant le début du scrutin.</a:t>
            </a:r>
          </a:p>
          <a:p>
            <a:pPr algn="just" eaLnBrk="1" fontAlgn="auto" hangingPunct="1">
              <a:spcBef>
                <a:spcPts val="1200"/>
              </a:spcBef>
              <a:spcAft>
                <a:spcPts val="0"/>
              </a:spcAft>
              <a:defRPr/>
            </a:pPr>
            <a:r>
              <a:rPr lang="fr-FR" sz="1600" dirty="0"/>
              <a:t>Les </a:t>
            </a:r>
            <a:r>
              <a:rPr lang="fr-FR" sz="1600" b="1" dirty="0"/>
              <a:t>organisations syndicales </a:t>
            </a:r>
            <a:r>
              <a:rPr lang="fr-FR" sz="1600" dirty="0"/>
              <a:t>ayant déposé une candidature sont </a:t>
            </a:r>
            <a:r>
              <a:rPr lang="fr-FR" sz="1600" b="1" dirty="0"/>
              <a:t>destinataires du rapport</a:t>
            </a:r>
            <a:r>
              <a:rPr lang="fr-FR" sz="1600" dirty="0"/>
              <a:t> d’expertise.</a:t>
            </a:r>
          </a:p>
          <a:p>
            <a:pPr algn="just" eaLnBrk="1" fontAlgn="auto" hangingPunct="1">
              <a:spcBef>
                <a:spcPts val="1200"/>
              </a:spcBef>
              <a:spcAft>
                <a:spcPts val="0"/>
              </a:spcAft>
              <a:defRPr/>
            </a:pPr>
            <a:r>
              <a:rPr lang="fr-FR" sz="1600" dirty="0"/>
              <a:t>A l’issue des opérations électorales, un </a:t>
            </a:r>
            <a:r>
              <a:rPr lang="fr-FR" sz="1600" b="1" dirty="0"/>
              <a:t>rapport final </a:t>
            </a:r>
            <a:r>
              <a:rPr lang="fr-FR" sz="1600" dirty="0"/>
              <a:t>est transmis à l’autorité organisatrice du scrutin par l’expert indépendant.</a:t>
            </a:r>
          </a:p>
          <a:p>
            <a:pPr algn="just" eaLnBrk="1" fontAlgn="auto" hangingPunct="1">
              <a:spcBef>
                <a:spcPts val="1200"/>
              </a:spcBef>
              <a:spcAft>
                <a:spcPts val="0"/>
              </a:spcAft>
              <a:defRPr/>
            </a:pPr>
            <a:r>
              <a:rPr lang="fr-FR" sz="1600" dirty="0"/>
              <a:t>L’ensemble des rapports doit être </a:t>
            </a:r>
            <a:r>
              <a:rPr lang="fr-FR" sz="1600" b="1" dirty="0"/>
              <a:t>transmis sans délais à la CNIL</a:t>
            </a:r>
            <a:r>
              <a:rPr lang="fr-FR" sz="1600" dirty="0"/>
              <a:t>.</a:t>
            </a:r>
          </a:p>
          <a:p>
            <a:pPr marL="0" indent="0" algn="just" eaLnBrk="1" fontAlgn="auto" hangingPunct="1">
              <a:spcBef>
                <a:spcPts val="2400"/>
              </a:spcBef>
              <a:spcAft>
                <a:spcPts val="0"/>
              </a:spcAft>
              <a:buNone/>
              <a:defRPr/>
            </a:pPr>
            <a:r>
              <a:rPr lang="fr-FR" sz="1600" dirty="0"/>
              <a:t>	ATTENTION aux délais : ne tardez pas à désigner votre expert indépendant !</a:t>
            </a:r>
          </a:p>
          <a:p>
            <a:pPr marL="0" indent="0" eaLnBrk="1" fontAlgn="auto" hangingPunct="1">
              <a:spcBef>
                <a:spcPts val="1200"/>
              </a:spcBef>
              <a:spcAft>
                <a:spcPts val="0"/>
              </a:spcAft>
              <a:buNone/>
              <a:defRPr/>
            </a:pPr>
            <a:endParaRPr lang="fr-FR" sz="1600" dirty="0"/>
          </a:p>
          <a:p>
            <a:pPr eaLnBrk="1" fontAlgn="auto" hangingPunct="1">
              <a:spcBef>
                <a:spcPts val="1200"/>
              </a:spcBef>
              <a:spcAft>
                <a:spcPts val="0"/>
              </a:spcAft>
              <a:defRPr/>
            </a:pPr>
            <a:endParaRPr lang="fr-FR" sz="1600" dirty="0"/>
          </a:p>
          <a:p>
            <a:pPr eaLnBrk="1" fontAlgn="auto" hangingPunct="1">
              <a:spcBef>
                <a:spcPts val="1200"/>
              </a:spcBef>
              <a:spcAft>
                <a:spcPts val="0"/>
              </a:spcAft>
              <a:defRPr/>
            </a:pPr>
            <a:endParaRPr lang="fr-FR" sz="1600" dirty="0"/>
          </a:p>
          <a:p>
            <a:pPr eaLnBrk="1" fontAlgn="auto" hangingPunct="1">
              <a:spcBef>
                <a:spcPts val="1200"/>
              </a:spcBef>
              <a:spcAft>
                <a:spcPts val="0"/>
              </a:spcAft>
              <a:defRPr/>
            </a:pPr>
            <a:endParaRPr lang="fr-FR" sz="1600" dirty="0"/>
          </a:p>
          <a:p>
            <a:pPr marL="174625" indent="-174625" eaLnBrk="1" fontAlgn="auto" hangingPunct="1">
              <a:spcBef>
                <a:spcPts val="1200"/>
              </a:spcBef>
              <a:spcAft>
                <a:spcPts val="0"/>
              </a:spcAft>
              <a:buFont typeface="Arial" panose="020B0604020202020204" pitchFamily="34" charset="0"/>
              <a:buChar char="•"/>
              <a:defRPr/>
            </a:pPr>
            <a:endParaRPr lang="fr-FR" sz="2000" b="1" dirty="0">
              <a:solidFill>
                <a:srgbClr val="C9004A"/>
              </a:solidFill>
              <a:cs typeface="Arial" panose="020B0604020202020204" pitchFamily="34" charset="0"/>
            </a:endParaRPr>
          </a:p>
          <a:p>
            <a:pPr marL="174625" indent="-174625" eaLnBrk="1" fontAlgn="auto" hangingPunct="1">
              <a:spcBef>
                <a:spcPts val="1200"/>
              </a:spcBef>
              <a:spcAft>
                <a:spcPts val="0"/>
              </a:spcAft>
              <a:buFont typeface="Arial" panose="020B0604020202020204" pitchFamily="34" charset="0"/>
              <a:buChar char="•"/>
              <a:defRPr/>
            </a:pPr>
            <a:endParaRPr lang="fr-FR" sz="2000" b="1" dirty="0">
              <a:solidFill>
                <a:srgbClr val="C9004A"/>
              </a:solidFill>
              <a:cs typeface="Arial" panose="020B0604020202020204" pitchFamily="34" charset="0"/>
            </a:endParaRPr>
          </a:p>
          <a:p>
            <a:endParaRPr lang="fr-FR" dirty="0"/>
          </a:p>
        </p:txBody>
      </p:sp>
      <p:pic>
        <p:nvPicPr>
          <p:cNvPr id="3" name="Graphique 2" descr="Sonnerie d’alarme avec un remplissage uni">
            <a:extLst>
              <a:ext uri="{FF2B5EF4-FFF2-40B4-BE49-F238E27FC236}">
                <a16:creationId xmlns:a16="http://schemas.microsoft.com/office/drawing/2014/main" id="{562C31CF-58C0-9EA4-6B32-AA9C528BD408}"/>
              </a:ext>
            </a:extLst>
          </p:cNvPr>
          <p:cNvPicPr>
            <a:picLocks noChangeAspect="1"/>
          </p:cNvPicPr>
          <p:nvPr/>
        </p:nvPicPr>
        <p:blipFill>
          <a:blip>
            <a:extLst>
              <a:ext uri="{96DAC541-7B7A-43D3-8B79-37D633B846F1}">
                <asvg:svgBlip xmlns:asvg="http://schemas.microsoft.com/office/drawing/2016/SVG/main" r:embed="rId4"/>
              </a:ext>
            </a:extLst>
          </a:blip>
          <a:stretch>
            <a:fillRect/>
          </a:stretch>
        </p:blipFill>
        <p:spPr>
          <a:xfrm>
            <a:off x="539552" y="5392283"/>
            <a:ext cx="646212" cy="646212"/>
          </a:xfrm>
          <a:prstGeom prst="rect">
            <a:avLst/>
          </a:prstGeom>
        </p:spPr>
      </p:pic>
    </p:spTree>
    <p:extLst>
      <p:ext uri="{BB962C8B-B14F-4D97-AF65-F5344CB8AC3E}">
        <p14:creationId xmlns:p14="http://schemas.microsoft.com/office/powerpoint/2010/main" val="64046030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a:extLst>
            <a:ext uri="{FF2B5EF4-FFF2-40B4-BE49-F238E27FC236}">
              <a16:creationId xmlns:a16="http://schemas.microsoft.com/office/drawing/2014/main" id="{6816C7E6-8626-94E1-B176-5170DC76432E}"/>
            </a:ext>
          </a:extLst>
        </p:cNvPr>
        <p:cNvGrpSpPr/>
        <p:nvPr/>
      </p:nvGrpSpPr>
      <p:grpSpPr>
        <a:xfrm>
          <a:off x="0" y="0"/>
          <a:ext cx="0" cy="0"/>
          <a:chOff x="0" y="0"/>
          <a:chExt cx="0" cy="0"/>
        </a:xfrm>
      </p:grpSpPr>
      <p:sp>
        <p:nvSpPr>
          <p:cNvPr id="4" name="ZoneTexte 5">
            <a:extLst>
              <a:ext uri="{FF2B5EF4-FFF2-40B4-BE49-F238E27FC236}">
                <a16:creationId xmlns:a16="http://schemas.microsoft.com/office/drawing/2014/main" id="{30F1FAA7-2CA4-CC42-2234-1C234D4C0D79}"/>
              </a:ext>
            </a:extLst>
          </p:cNvPr>
          <p:cNvSpPr txBox="1">
            <a:spLocks noChangeArrowheads="1"/>
          </p:cNvSpPr>
          <p:nvPr/>
        </p:nvSpPr>
        <p:spPr bwMode="auto">
          <a:xfrm>
            <a:off x="1311796" y="297647"/>
            <a:ext cx="7292651" cy="954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nchor="ctr">
            <a:spAutoFit/>
          </a:bodyPr>
          <a:lstStyle>
            <a:lvl1pPr>
              <a:defRPr sz="3200">
                <a:solidFill>
                  <a:schemeClr val="tx1"/>
                </a:solidFill>
                <a:latin typeface="Arial" charset="0"/>
              </a:defRPr>
            </a:lvl1pPr>
            <a:lvl2pPr>
              <a:defRPr sz="2800">
                <a:solidFill>
                  <a:schemeClr val="tx1"/>
                </a:solidFill>
                <a:latin typeface="Arial" charset="0"/>
              </a:defRPr>
            </a:lvl2pPr>
            <a:lvl3pPr>
              <a:defRPr sz="2400">
                <a:solidFill>
                  <a:schemeClr val="tx1"/>
                </a:solidFill>
                <a:latin typeface="Arial" charset="0"/>
              </a:defRPr>
            </a:lvl3pPr>
            <a:lvl4pPr>
              <a:defRPr sz="2000">
                <a:solidFill>
                  <a:schemeClr val="tx1"/>
                </a:solidFill>
                <a:latin typeface="Arial" charset="0"/>
              </a:defRPr>
            </a:lvl4pPr>
            <a:lvl5pPr>
              <a:defRPr sz="2000">
                <a:solidFill>
                  <a:schemeClr val="tx1"/>
                </a:solidFill>
                <a:latin typeface="Arial" charset="0"/>
              </a:defRPr>
            </a:lvl5pPr>
            <a:lvl6pPr eaLnBrk="0" fontAlgn="base" hangingPunct="0">
              <a:spcAft>
                <a:spcPct val="0"/>
              </a:spcAft>
              <a:buFont typeface="Arial" charset="0"/>
              <a:buChar char="»"/>
              <a:defRPr sz="2000">
                <a:solidFill>
                  <a:schemeClr val="tx1"/>
                </a:solidFill>
                <a:latin typeface="Arial" charset="0"/>
              </a:defRPr>
            </a:lvl6pPr>
            <a:lvl7pPr eaLnBrk="0" fontAlgn="base" hangingPunct="0">
              <a:spcAft>
                <a:spcPct val="0"/>
              </a:spcAft>
              <a:buFont typeface="Arial" charset="0"/>
              <a:buChar char="»"/>
              <a:defRPr sz="2000">
                <a:solidFill>
                  <a:schemeClr val="tx1"/>
                </a:solidFill>
                <a:latin typeface="Arial" charset="0"/>
              </a:defRPr>
            </a:lvl7pPr>
            <a:lvl8pPr eaLnBrk="0" fontAlgn="base" hangingPunct="0">
              <a:spcAft>
                <a:spcPct val="0"/>
              </a:spcAft>
              <a:buFont typeface="Arial" charset="0"/>
              <a:buChar char="»"/>
              <a:defRPr sz="2000">
                <a:solidFill>
                  <a:schemeClr val="tx1"/>
                </a:solidFill>
                <a:latin typeface="Arial" charset="0"/>
              </a:defRPr>
            </a:lvl8pPr>
            <a:lvl9pPr eaLnBrk="0" fontAlgn="base" hangingPunct="0">
              <a:spcAft>
                <a:spcPct val="0"/>
              </a:spcAft>
              <a:buFont typeface="Arial" charset="0"/>
              <a:buChar char="»"/>
              <a:defRPr sz="2000">
                <a:solidFill>
                  <a:schemeClr val="tx1"/>
                </a:solidFill>
                <a:latin typeface="Arial" charset="0"/>
              </a:defRPr>
            </a:lvl9pPr>
          </a:lstStyle>
          <a:p>
            <a:r>
              <a:rPr lang="fr-FR" altLang="fr-FR" sz="2800" b="1" dirty="0">
                <a:solidFill>
                  <a:srgbClr val="FFFFFF"/>
                </a:solidFill>
              </a:rPr>
              <a:t>LE VOTE ELECTRONIQUE POUR LES ELECTIONS PROFESSIONNELLES</a:t>
            </a:r>
          </a:p>
        </p:txBody>
      </p:sp>
      <p:sp>
        <p:nvSpPr>
          <p:cNvPr id="5" name="Espace réservé du contenu 4">
            <a:extLst>
              <a:ext uri="{FF2B5EF4-FFF2-40B4-BE49-F238E27FC236}">
                <a16:creationId xmlns:a16="http://schemas.microsoft.com/office/drawing/2014/main" id="{88D2E2B7-C64D-4811-5692-2BB4D1D7E5AF}"/>
              </a:ext>
            </a:extLst>
          </p:cNvPr>
          <p:cNvSpPr>
            <a:spLocks noGrp="1"/>
          </p:cNvSpPr>
          <p:nvPr>
            <p:ph idx="1"/>
          </p:nvPr>
        </p:nvSpPr>
        <p:spPr>
          <a:xfrm>
            <a:off x="323528" y="1484784"/>
            <a:ext cx="8445624" cy="4968552"/>
          </a:xfrm>
        </p:spPr>
        <p:txBody>
          <a:bodyPr/>
          <a:lstStyle/>
          <a:p>
            <a:pPr marL="174625" indent="-174625" eaLnBrk="1" fontAlgn="auto" hangingPunct="1">
              <a:spcBef>
                <a:spcPts val="1200"/>
              </a:spcBef>
              <a:spcAft>
                <a:spcPts val="0"/>
              </a:spcAft>
              <a:buFont typeface="Arial" panose="020B0604020202020204" pitchFamily="34" charset="0"/>
              <a:buChar char="•"/>
              <a:defRPr/>
            </a:pPr>
            <a:r>
              <a:rPr lang="fr-FR" sz="2000" b="1" dirty="0">
                <a:solidFill>
                  <a:srgbClr val="C9004A"/>
                </a:solidFill>
                <a:cs typeface="Arial" panose="020B0604020202020204" pitchFamily="34" charset="0"/>
              </a:rPr>
              <a:t>Conformité avec le Référentiel Général de Sécurité (RGS)</a:t>
            </a:r>
          </a:p>
          <a:p>
            <a:pPr algn="just" eaLnBrk="1" fontAlgn="auto" hangingPunct="1">
              <a:spcBef>
                <a:spcPts val="1200"/>
              </a:spcBef>
              <a:spcAft>
                <a:spcPts val="0"/>
              </a:spcAft>
              <a:defRPr/>
            </a:pPr>
            <a:r>
              <a:rPr lang="fr-FR" sz="1600" dirty="0"/>
              <a:t>Le référentiel général de sécurité (RGS) est un règlement national qui fixe les règles que doivent respecter les fonctions des systèmes d'information contribuant à la sécurité des informations échangées par voie électronique telles que les fonctions d'identification, de signature électronique, de confidentialité et d'horodatage.</a:t>
            </a:r>
          </a:p>
          <a:p>
            <a:pPr algn="just" eaLnBrk="1" fontAlgn="auto" hangingPunct="1">
              <a:spcBef>
                <a:spcPts val="1200"/>
              </a:spcBef>
              <a:spcAft>
                <a:spcPts val="0"/>
              </a:spcAft>
              <a:defRPr/>
            </a:pPr>
            <a:r>
              <a:rPr lang="fr-FR" sz="1600" dirty="0"/>
              <a:t>Le niveau de sécurité requis est déterminé par l’autorité organisatrice avec le prestataire de vote électronique et l’expert indépendant.</a:t>
            </a:r>
          </a:p>
          <a:p>
            <a:pPr algn="just" eaLnBrk="1" fontAlgn="auto" hangingPunct="1">
              <a:spcBef>
                <a:spcPts val="1200"/>
              </a:spcBef>
              <a:spcAft>
                <a:spcPts val="0"/>
              </a:spcAft>
              <a:defRPr/>
            </a:pPr>
            <a:r>
              <a:rPr lang="fr-FR" sz="1600" dirty="0"/>
              <a:t>Dans le cadre d’élections professionnelles, le système de vote à prévoir doit être qualifié de </a:t>
            </a:r>
            <a:r>
              <a:rPr lang="fr-FR" sz="1600" b="1" dirty="0"/>
              <a:t>niveau de risque 2 voire 3 </a:t>
            </a:r>
            <a:r>
              <a:rPr lang="fr-FR" sz="1600" dirty="0"/>
              <a:t>au regard de la délibération de la CNIL n°2019-053 du 25 avril 2019</a:t>
            </a:r>
          </a:p>
          <a:p>
            <a:pPr algn="just" eaLnBrk="1" fontAlgn="auto" hangingPunct="1">
              <a:spcBef>
                <a:spcPts val="1200"/>
              </a:spcBef>
              <a:spcAft>
                <a:spcPts val="0"/>
              </a:spcAft>
              <a:defRPr/>
            </a:pPr>
            <a:r>
              <a:rPr lang="fr-FR" sz="1600" dirty="0"/>
              <a:t> Pour évaluer le niveau requis en fonction des contraintes de votre collectivité : </a:t>
            </a:r>
            <a:r>
              <a:rPr lang="fr-FR" sz="1600" dirty="0">
                <a:hlinkClick r:id="rId4"/>
              </a:rPr>
              <a:t>https://www.cnil.fr/fr/securite-des-systemes-de-vote-par-internet-la-cnil-actualise-sa-recommandation-de-2010</a:t>
            </a:r>
            <a:endParaRPr lang="fr-FR" sz="1600" dirty="0"/>
          </a:p>
          <a:p>
            <a:pPr eaLnBrk="1" fontAlgn="auto" hangingPunct="1">
              <a:spcBef>
                <a:spcPts val="1200"/>
              </a:spcBef>
              <a:spcAft>
                <a:spcPts val="0"/>
              </a:spcAft>
              <a:defRPr/>
            </a:pPr>
            <a:endParaRPr lang="fr-FR" sz="1600" dirty="0"/>
          </a:p>
          <a:p>
            <a:pPr marL="0" indent="0" eaLnBrk="1" fontAlgn="auto" hangingPunct="1">
              <a:spcBef>
                <a:spcPts val="1200"/>
              </a:spcBef>
              <a:spcAft>
                <a:spcPts val="0"/>
              </a:spcAft>
              <a:buNone/>
              <a:defRPr/>
            </a:pPr>
            <a:endParaRPr lang="fr-FR" sz="1600" dirty="0"/>
          </a:p>
          <a:p>
            <a:pPr eaLnBrk="1" fontAlgn="auto" hangingPunct="1">
              <a:spcBef>
                <a:spcPts val="1200"/>
              </a:spcBef>
              <a:spcAft>
                <a:spcPts val="0"/>
              </a:spcAft>
              <a:defRPr/>
            </a:pPr>
            <a:endParaRPr lang="fr-FR" sz="1600" dirty="0"/>
          </a:p>
          <a:p>
            <a:pPr eaLnBrk="1" fontAlgn="auto" hangingPunct="1">
              <a:spcBef>
                <a:spcPts val="1200"/>
              </a:spcBef>
              <a:spcAft>
                <a:spcPts val="0"/>
              </a:spcAft>
              <a:defRPr/>
            </a:pPr>
            <a:endParaRPr lang="fr-FR" sz="1600" dirty="0"/>
          </a:p>
          <a:p>
            <a:pPr eaLnBrk="1" fontAlgn="auto" hangingPunct="1">
              <a:spcBef>
                <a:spcPts val="1200"/>
              </a:spcBef>
              <a:spcAft>
                <a:spcPts val="0"/>
              </a:spcAft>
              <a:defRPr/>
            </a:pPr>
            <a:endParaRPr lang="fr-FR" sz="1600" dirty="0"/>
          </a:p>
          <a:p>
            <a:pPr marL="174625" indent="-174625" eaLnBrk="1" fontAlgn="auto" hangingPunct="1">
              <a:spcBef>
                <a:spcPts val="1200"/>
              </a:spcBef>
              <a:spcAft>
                <a:spcPts val="0"/>
              </a:spcAft>
              <a:buFont typeface="Arial" panose="020B0604020202020204" pitchFamily="34" charset="0"/>
              <a:buChar char="•"/>
              <a:defRPr/>
            </a:pPr>
            <a:endParaRPr lang="fr-FR" sz="2000" b="1" dirty="0">
              <a:solidFill>
                <a:srgbClr val="C9004A"/>
              </a:solidFill>
              <a:cs typeface="Arial" panose="020B0604020202020204" pitchFamily="34" charset="0"/>
            </a:endParaRPr>
          </a:p>
          <a:p>
            <a:pPr marL="174625" indent="-174625" eaLnBrk="1" fontAlgn="auto" hangingPunct="1">
              <a:spcBef>
                <a:spcPts val="1200"/>
              </a:spcBef>
              <a:spcAft>
                <a:spcPts val="0"/>
              </a:spcAft>
              <a:buFont typeface="Arial" panose="020B0604020202020204" pitchFamily="34" charset="0"/>
              <a:buChar char="•"/>
              <a:defRPr/>
            </a:pPr>
            <a:endParaRPr lang="fr-FR" sz="2000" b="1" dirty="0">
              <a:solidFill>
                <a:srgbClr val="C9004A"/>
              </a:solidFill>
              <a:cs typeface="Arial" panose="020B0604020202020204" pitchFamily="34" charset="0"/>
            </a:endParaRPr>
          </a:p>
          <a:p>
            <a:endParaRPr lang="fr-FR" dirty="0"/>
          </a:p>
        </p:txBody>
      </p:sp>
    </p:spTree>
    <p:extLst>
      <p:ext uri="{BB962C8B-B14F-4D97-AF65-F5344CB8AC3E}">
        <p14:creationId xmlns:p14="http://schemas.microsoft.com/office/powerpoint/2010/main" val="4234213740"/>
      </p:ext>
    </p:extLst>
  </p:cSld>
  <p:clrMapOvr>
    <a:masterClrMapping/>
  </p:clrMapOvr>
</p:sld>
</file>

<file path=ppt/theme/theme1.xml><?xml version="1.0" encoding="utf-8"?>
<a:theme xmlns:a="http://schemas.openxmlformats.org/drawingml/2006/main" name="diaporamaMODELE_Arial">
  <a:themeElements>
    <a:clrScheme name="Charte graphique CDG38">
      <a:dk1>
        <a:sysClr val="windowText" lastClr="000000"/>
      </a:dk1>
      <a:lt1>
        <a:sysClr val="window" lastClr="FFFFFF"/>
      </a:lt1>
      <a:dk2>
        <a:srgbClr val="1F497D"/>
      </a:dk2>
      <a:lt2>
        <a:srgbClr val="EEECE1"/>
      </a:lt2>
      <a:accent1>
        <a:srgbClr val="C9004A"/>
      </a:accent1>
      <a:accent2>
        <a:srgbClr val="F28902"/>
      </a:accent2>
      <a:accent3>
        <a:srgbClr val="67B52C"/>
      </a:accent3>
      <a:accent4>
        <a:srgbClr val="970A6D"/>
      </a:accent4>
      <a:accent5>
        <a:srgbClr val="009EC3"/>
      </a:accent5>
      <a:accent6>
        <a:srgbClr val="EC6B10"/>
      </a:accent6>
      <a:hlink>
        <a:srgbClr val="0000FF"/>
      </a:hlink>
      <a:folHlink>
        <a:srgbClr val="800080"/>
      </a:folHlink>
    </a:clrScheme>
    <a:fontScheme name="Office Classique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hème Office">
  <a:themeElements>
    <a:clrScheme name="Charte graphique CDG38">
      <a:dk1>
        <a:sysClr val="windowText" lastClr="000000"/>
      </a:dk1>
      <a:lt1>
        <a:sysClr val="window" lastClr="FFFFFF"/>
      </a:lt1>
      <a:dk2>
        <a:srgbClr val="1F497D"/>
      </a:dk2>
      <a:lt2>
        <a:srgbClr val="EEECE1"/>
      </a:lt2>
      <a:accent1>
        <a:srgbClr val="C9004A"/>
      </a:accent1>
      <a:accent2>
        <a:srgbClr val="F28902"/>
      </a:accent2>
      <a:accent3>
        <a:srgbClr val="67B52C"/>
      </a:accent3>
      <a:accent4>
        <a:srgbClr val="970A6D"/>
      </a:accent4>
      <a:accent5>
        <a:srgbClr val="009EC3"/>
      </a:accent5>
      <a:accent6>
        <a:srgbClr val="EC6B10"/>
      </a:accent6>
      <a:hlink>
        <a:srgbClr val="0000FF"/>
      </a:hlink>
      <a:folHlink>
        <a:srgbClr val="800080"/>
      </a:folHlink>
    </a:clrScheme>
    <a:fontScheme name="Office Classique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diaporamaMODELE_Arial</Template>
  <TotalTime>4414</TotalTime>
  <Words>2438</Words>
  <Application>Microsoft Office PowerPoint</Application>
  <PresentationFormat>Affichage à l'écran (4:3)</PresentationFormat>
  <Paragraphs>389</Paragraphs>
  <Slides>25</Slides>
  <Notes>25</Notes>
  <HiddenSlides>0</HiddenSlides>
  <MMClips>0</MMClips>
  <ScaleCrop>false</ScaleCrop>
  <HeadingPairs>
    <vt:vector size="6" baseType="variant">
      <vt:variant>
        <vt:lpstr>Polices utilisées</vt:lpstr>
      </vt:variant>
      <vt:variant>
        <vt:i4>7</vt:i4>
      </vt:variant>
      <vt:variant>
        <vt:lpstr>Thème</vt:lpstr>
      </vt:variant>
      <vt:variant>
        <vt:i4>2</vt:i4>
      </vt:variant>
      <vt:variant>
        <vt:lpstr>Titres des diapositives</vt:lpstr>
      </vt:variant>
      <vt:variant>
        <vt:i4>25</vt:i4>
      </vt:variant>
    </vt:vector>
  </HeadingPairs>
  <TitlesOfParts>
    <vt:vector size="34" baseType="lpstr">
      <vt:lpstr>Arial</vt:lpstr>
      <vt:lpstr>Auto 1</vt:lpstr>
      <vt:lpstr>Calibri</vt:lpstr>
      <vt:lpstr>Courier New</vt:lpstr>
      <vt:lpstr>Effra</vt:lpstr>
      <vt:lpstr>Times New Roman</vt:lpstr>
      <vt:lpstr>Wingdings</vt:lpstr>
      <vt:lpstr>diaporamaMODELE_Arial</vt:lpstr>
      <vt:lpstr>Thème Office</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MAHE Sandra</dc:creator>
  <cp:lastModifiedBy>DEVILLE Clémence</cp:lastModifiedBy>
  <cp:revision>254</cp:revision>
  <cp:lastPrinted>2017-04-27T09:00:57Z</cp:lastPrinted>
  <dcterms:created xsi:type="dcterms:W3CDTF">2015-09-17T11:07:43Z</dcterms:created>
  <dcterms:modified xsi:type="dcterms:W3CDTF">2026-04-27T14:42:25Z</dcterms:modified>
</cp:coreProperties>
</file>